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85" r:id="rId5"/>
    <p:sldMasterId id="2147483798" r:id="rId6"/>
    <p:sldMasterId id="2147483810" r:id="rId7"/>
  </p:sldMasterIdLst>
  <p:notesMasterIdLst>
    <p:notesMasterId r:id="rId30"/>
  </p:notesMasterIdLst>
  <p:handoutMasterIdLst>
    <p:handoutMasterId r:id="rId31"/>
  </p:handoutMasterIdLst>
  <p:sldIdLst>
    <p:sldId id="256" r:id="rId8"/>
    <p:sldId id="264" r:id="rId9"/>
    <p:sldId id="259" r:id="rId10"/>
    <p:sldId id="269" r:id="rId11"/>
    <p:sldId id="325" r:id="rId12"/>
    <p:sldId id="326" r:id="rId13"/>
    <p:sldId id="315" r:id="rId14"/>
    <p:sldId id="258" r:id="rId15"/>
    <p:sldId id="314" r:id="rId16"/>
    <p:sldId id="308" r:id="rId17"/>
    <p:sldId id="319" r:id="rId18"/>
    <p:sldId id="328" r:id="rId19"/>
    <p:sldId id="329" r:id="rId20"/>
    <p:sldId id="317" r:id="rId21"/>
    <p:sldId id="318" r:id="rId22"/>
    <p:sldId id="324" r:id="rId23"/>
    <p:sldId id="331" r:id="rId24"/>
    <p:sldId id="330" r:id="rId25"/>
    <p:sldId id="333" r:id="rId26"/>
    <p:sldId id="335" r:id="rId27"/>
    <p:sldId id="334" r:id="rId28"/>
    <p:sldId id="336" r:id="rId29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0080"/>
    <a:srgbClr val="FF3399"/>
    <a:srgbClr val="0000CC"/>
    <a:srgbClr val="006600"/>
    <a:srgbClr val="CC0099"/>
    <a:srgbClr val="3399FF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572E0-C55C-4F16-BFAA-DC7045013E85}" v="108" dt="2023-12-03T09:59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598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dalene Singh" userId="343ca0950ee751fa" providerId="LiveId" clId="{B8D572E0-C55C-4F16-BFAA-DC7045013E85}"/>
    <pc:docChg chg="undo custSel addSld delSld modSld sldOrd">
      <pc:chgData name="Magdalene Singh" userId="343ca0950ee751fa" providerId="LiveId" clId="{B8D572E0-C55C-4F16-BFAA-DC7045013E85}" dt="2023-12-04T09:21:51.533" v="5069" actId="1076"/>
      <pc:docMkLst>
        <pc:docMk/>
      </pc:docMkLst>
      <pc:sldChg chg="modSp mod">
        <pc:chgData name="Magdalene Singh" userId="343ca0950ee751fa" providerId="LiveId" clId="{B8D572E0-C55C-4F16-BFAA-DC7045013E85}" dt="2023-12-03T06:21:30.838" v="4862" actId="14100"/>
        <pc:sldMkLst>
          <pc:docMk/>
          <pc:sldMk cId="1039759085" sldId="256"/>
        </pc:sldMkLst>
        <pc:spChg chg="mod">
          <ac:chgData name="Magdalene Singh" userId="343ca0950ee751fa" providerId="LiveId" clId="{B8D572E0-C55C-4F16-BFAA-DC7045013E85}" dt="2023-12-01T09:48:15.526" v="3747" actId="207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Magdalene Singh" userId="343ca0950ee751fa" providerId="LiveId" clId="{B8D572E0-C55C-4F16-BFAA-DC7045013E85}" dt="2023-12-03T06:21:30.838" v="4862" actId="14100"/>
          <ac:spMkLst>
            <pc:docMk/>
            <pc:sldMk cId="1039759085" sldId="256"/>
            <ac:spMk id="5" creationId="{639AF166-E191-409C-98AE-C2A47C576895}"/>
          </ac:spMkLst>
        </pc:spChg>
      </pc:sldChg>
      <pc:sldChg chg="addSp delSp modSp add mod ord">
        <pc:chgData name="Magdalene Singh" userId="343ca0950ee751fa" providerId="LiveId" clId="{B8D572E0-C55C-4F16-BFAA-DC7045013E85}" dt="2023-12-01T13:22:38.809" v="4163" actId="255"/>
        <pc:sldMkLst>
          <pc:docMk/>
          <pc:sldMk cId="0" sldId="258"/>
        </pc:sldMkLst>
        <pc:spChg chg="add mod">
          <ac:chgData name="Magdalene Singh" userId="343ca0950ee751fa" providerId="LiveId" clId="{B8D572E0-C55C-4F16-BFAA-DC7045013E85}" dt="2023-12-01T13:22:38.809" v="4163" actId="255"/>
          <ac:spMkLst>
            <pc:docMk/>
            <pc:sldMk cId="0" sldId="258"/>
            <ac:spMk id="3" creationId="{BD7B9D6E-48F3-2507-B397-7409E0A2DC7F}"/>
          </ac:spMkLst>
        </pc:spChg>
        <pc:spChg chg="del mod">
          <ac:chgData name="Magdalene Singh" userId="343ca0950ee751fa" providerId="LiveId" clId="{B8D572E0-C55C-4F16-BFAA-DC7045013E85}" dt="2023-11-28T10:11:48.360" v="1747" actId="478"/>
          <ac:spMkLst>
            <pc:docMk/>
            <pc:sldMk cId="0" sldId="258"/>
            <ac:spMk id="6146" creationId="{1629D7E3-9429-7253-1F95-59ED2D257C91}"/>
          </ac:spMkLst>
        </pc:spChg>
        <pc:spChg chg="mod">
          <ac:chgData name="Magdalene Singh" userId="343ca0950ee751fa" providerId="LiveId" clId="{B8D572E0-C55C-4F16-BFAA-DC7045013E85}" dt="2023-11-30T10:33:16.890" v="2525" actId="20577"/>
          <ac:spMkLst>
            <pc:docMk/>
            <pc:sldMk cId="0" sldId="258"/>
            <ac:spMk id="6147" creationId="{3966A6FD-ADC8-5FC7-219C-0146F0FDF4EC}"/>
          </ac:spMkLst>
        </pc:spChg>
        <pc:graphicFrameChg chg="add mod modGraphic">
          <ac:chgData name="Magdalene Singh" userId="343ca0950ee751fa" providerId="LiveId" clId="{B8D572E0-C55C-4F16-BFAA-DC7045013E85}" dt="2023-11-29T10:07:51.939" v="1908" actId="20577"/>
          <ac:graphicFrameMkLst>
            <pc:docMk/>
            <pc:sldMk cId="0" sldId="258"/>
            <ac:graphicFrameMk id="2" creationId="{B704AEB5-3D5B-52F0-91CC-2735334C8843}"/>
          </ac:graphicFrameMkLst>
        </pc:graphicFrameChg>
      </pc:sldChg>
      <pc:sldChg chg="modSp mod ord">
        <pc:chgData name="Magdalene Singh" userId="343ca0950ee751fa" providerId="LiveId" clId="{B8D572E0-C55C-4F16-BFAA-DC7045013E85}" dt="2023-12-01T09:25:56.097" v="3673" actId="14100"/>
        <pc:sldMkLst>
          <pc:docMk/>
          <pc:sldMk cId="3980136776" sldId="259"/>
        </pc:sldMkLst>
        <pc:spChg chg="mod">
          <ac:chgData name="Magdalene Singh" userId="343ca0950ee751fa" providerId="LiveId" clId="{B8D572E0-C55C-4F16-BFAA-DC7045013E85}" dt="2023-11-29T11:12:32.395" v="2225" actId="207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Magdalene Singh" userId="343ca0950ee751fa" providerId="LiveId" clId="{B8D572E0-C55C-4F16-BFAA-DC7045013E85}" dt="2023-12-01T09:25:56.097" v="3673" actId="14100"/>
          <ac:spMkLst>
            <pc:docMk/>
            <pc:sldMk cId="3980136776" sldId="259"/>
            <ac:spMk id="6" creationId="{FD9DC47B-4F5E-D8B7-47C7-3D3833DABD30}"/>
          </ac:spMkLst>
        </pc:spChg>
      </pc:sldChg>
      <pc:sldChg chg="addSp modSp del mod ord">
        <pc:chgData name="Magdalene Singh" userId="343ca0950ee751fa" providerId="LiveId" clId="{B8D572E0-C55C-4F16-BFAA-DC7045013E85}" dt="2023-12-01T10:39:14.685" v="4121" actId="47"/>
        <pc:sldMkLst>
          <pc:docMk/>
          <pc:sldMk cId="2261619712" sldId="263"/>
        </pc:sldMkLst>
        <pc:spChg chg="mod">
          <ac:chgData name="Magdalene Singh" userId="343ca0950ee751fa" providerId="LiveId" clId="{B8D572E0-C55C-4F16-BFAA-DC7045013E85}" dt="2023-12-01T10:30:49.334" v="4120" actId="20577"/>
          <ac:spMkLst>
            <pc:docMk/>
            <pc:sldMk cId="2261619712" sldId="263"/>
            <ac:spMk id="2" creationId="{9540FB38-0113-4F80-BBD4-A9C97FF40720}"/>
          </ac:spMkLst>
        </pc:spChg>
        <pc:picChg chg="add mod">
          <ac:chgData name="Magdalene Singh" userId="343ca0950ee751fa" providerId="LiveId" clId="{B8D572E0-C55C-4F16-BFAA-DC7045013E85}" dt="2023-11-27T14:00:06.664" v="1561" actId="1076"/>
          <ac:picMkLst>
            <pc:docMk/>
            <pc:sldMk cId="2261619712" sldId="263"/>
            <ac:picMk id="4" creationId="{D7BE19CF-508C-01B8-8187-F8AA8D0EA7ED}"/>
          </ac:picMkLst>
        </pc:picChg>
        <pc:picChg chg="add mod">
          <ac:chgData name="Magdalene Singh" userId="343ca0950ee751fa" providerId="LiveId" clId="{B8D572E0-C55C-4F16-BFAA-DC7045013E85}" dt="2023-11-27T14:00:02.399" v="1560" actId="1076"/>
          <ac:picMkLst>
            <pc:docMk/>
            <pc:sldMk cId="2261619712" sldId="263"/>
            <ac:picMk id="7" creationId="{01EC3128-9ABE-75FB-3D1A-D24682EE0E9F}"/>
          </ac:picMkLst>
        </pc:picChg>
      </pc:sldChg>
      <pc:sldChg chg="modSp mod">
        <pc:chgData name="Magdalene Singh" userId="343ca0950ee751fa" providerId="LiveId" clId="{B8D572E0-C55C-4F16-BFAA-DC7045013E85}" dt="2023-12-02T22:09:36.293" v="4858" actId="6549"/>
        <pc:sldMkLst>
          <pc:docMk/>
          <pc:sldMk cId="1715400757" sldId="264"/>
        </pc:sldMkLst>
        <pc:spChg chg="mod">
          <ac:chgData name="Magdalene Singh" userId="343ca0950ee751fa" providerId="LiveId" clId="{B8D572E0-C55C-4F16-BFAA-DC7045013E85}" dt="2023-12-01T10:46:00.682" v="4143" actId="14100"/>
          <ac:spMkLst>
            <pc:docMk/>
            <pc:sldMk cId="1715400757" sldId="264"/>
            <ac:spMk id="2" creationId="{619F56A6-A0B7-4AD3-A4A4-9522F249B031}"/>
          </ac:spMkLst>
        </pc:spChg>
        <pc:spChg chg="mod">
          <ac:chgData name="Magdalene Singh" userId="343ca0950ee751fa" providerId="LiveId" clId="{B8D572E0-C55C-4F16-BFAA-DC7045013E85}" dt="2023-12-02T22:09:36.293" v="4858" actId="6549"/>
          <ac:spMkLst>
            <pc:docMk/>
            <pc:sldMk cId="1715400757" sldId="264"/>
            <ac:spMk id="4" creationId="{DFFA8F6C-85B2-40F8-9392-16F12DC2D8CA}"/>
          </ac:spMkLst>
        </pc:spChg>
        <pc:picChg chg="mod">
          <ac:chgData name="Magdalene Singh" userId="343ca0950ee751fa" providerId="LiveId" clId="{B8D572E0-C55C-4F16-BFAA-DC7045013E85}" dt="2023-12-01T09:46:46.521" v="3738" actId="1076"/>
          <ac:picMkLst>
            <pc:docMk/>
            <pc:sldMk cId="1715400757" sldId="264"/>
            <ac:picMk id="2050" creationId="{785D3DB5-0182-9F41-89FD-A7EB3BC41357}"/>
          </ac:picMkLst>
        </pc:picChg>
      </pc:sldChg>
      <pc:sldChg chg="addSp modSp mod ord">
        <pc:chgData name="Magdalene Singh" userId="343ca0950ee751fa" providerId="LiveId" clId="{B8D572E0-C55C-4F16-BFAA-DC7045013E85}" dt="2023-12-02T01:49:36.608" v="4552" actId="14100"/>
        <pc:sldMkLst>
          <pc:docMk/>
          <pc:sldMk cId="2809739222" sldId="269"/>
        </pc:sldMkLst>
        <pc:spChg chg="mod">
          <ac:chgData name="Magdalene Singh" userId="343ca0950ee751fa" providerId="LiveId" clId="{B8D572E0-C55C-4F16-BFAA-DC7045013E85}" dt="2023-12-02T01:49:36.608" v="4552" actId="14100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2-01T10:13:58.805" v="4000" actId="948"/>
          <ac:spMkLst>
            <pc:docMk/>
            <pc:sldMk cId="2809739222" sldId="269"/>
            <ac:spMk id="15" creationId="{88728C31-48FF-5F78-8CB0-E9861F6208B4}"/>
          </ac:spMkLst>
        </pc:spChg>
        <pc:picChg chg="add mod">
          <ac:chgData name="Magdalene Singh" userId="343ca0950ee751fa" providerId="LiveId" clId="{B8D572E0-C55C-4F16-BFAA-DC7045013E85}" dt="2023-12-01T09:26:39.389" v="3674" actId="1076"/>
          <ac:picMkLst>
            <pc:docMk/>
            <pc:sldMk cId="2809739222" sldId="269"/>
            <ac:picMk id="4" creationId="{648AE46C-E295-A9A1-2313-D44B74BC96E1}"/>
          </ac:picMkLst>
        </pc:picChg>
      </pc:sldChg>
      <pc:sldChg chg="modSp del mod ord">
        <pc:chgData name="Magdalene Singh" userId="343ca0950ee751fa" providerId="LiveId" clId="{B8D572E0-C55C-4F16-BFAA-DC7045013E85}" dt="2023-12-01T10:39:16.636" v="4122" actId="47"/>
        <pc:sldMkLst>
          <pc:docMk/>
          <pc:sldMk cId="0" sldId="294"/>
        </pc:sldMkLst>
        <pc:spChg chg="mod">
          <ac:chgData name="Magdalene Singh" userId="343ca0950ee751fa" providerId="LiveId" clId="{B8D572E0-C55C-4F16-BFAA-DC7045013E85}" dt="2023-11-30T11:50:18.878" v="3357" actId="400"/>
          <ac:spMkLst>
            <pc:docMk/>
            <pc:sldMk cId="0" sldId="294"/>
            <ac:spMk id="3" creationId="{00000000-0000-0000-0000-000000000000}"/>
          </ac:spMkLst>
        </pc:spChg>
        <pc:spChg chg="mod">
          <ac:chgData name="Magdalene Singh" userId="343ca0950ee751fa" providerId="LiveId" clId="{B8D572E0-C55C-4F16-BFAA-DC7045013E85}" dt="2023-11-27T13:52:07.158" v="1535" actId="207"/>
          <ac:spMkLst>
            <pc:docMk/>
            <pc:sldMk cId="0" sldId="294"/>
            <ac:spMk id="4" creationId="{00000000-0000-0000-0000-000000000000}"/>
          </ac:spMkLst>
        </pc:spChg>
        <pc:spChg chg="mod">
          <ac:chgData name="Magdalene Singh" userId="343ca0950ee751fa" providerId="LiveId" clId="{B8D572E0-C55C-4F16-BFAA-DC7045013E85}" dt="2023-11-27T13:52:11.695" v="1536" actId="207"/>
          <ac:spMkLst>
            <pc:docMk/>
            <pc:sldMk cId="0" sldId="294"/>
            <ac:spMk id="5" creationId="{00000000-0000-0000-0000-000000000000}"/>
          </ac:spMkLst>
        </pc:spChg>
        <pc:spChg chg="mod">
          <ac:chgData name="Magdalene Singh" userId="343ca0950ee751fa" providerId="LiveId" clId="{B8D572E0-C55C-4F16-BFAA-DC7045013E85}" dt="2023-11-27T13:52:15.117" v="1537" actId="207"/>
          <ac:spMkLst>
            <pc:docMk/>
            <pc:sldMk cId="0" sldId="294"/>
            <ac:spMk id="6" creationId="{00000000-0000-0000-0000-000000000000}"/>
          </ac:spMkLst>
        </pc:spChg>
      </pc:sldChg>
      <pc:sldChg chg="del ord">
        <pc:chgData name="Magdalene Singh" userId="343ca0950ee751fa" providerId="LiveId" clId="{B8D572E0-C55C-4F16-BFAA-DC7045013E85}" dt="2023-12-01T09:51:03.893" v="3786" actId="47"/>
        <pc:sldMkLst>
          <pc:docMk/>
          <pc:sldMk cId="3271145214" sldId="296"/>
        </pc:sldMkLst>
      </pc:sldChg>
      <pc:sldChg chg="modSp del mod ord">
        <pc:chgData name="Magdalene Singh" userId="343ca0950ee751fa" providerId="LiveId" clId="{B8D572E0-C55C-4F16-BFAA-DC7045013E85}" dt="2023-12-02T01:34:10.345" v="4540" actId="47"/>
        <pc:sldMkLst>
          <pc:docMk/>
          <pc:sldMk cId="343149171" sldId="297"/>
        </pc:sldMkLst>
        <pc:spChg chg="mod">
          <ac:chgData name="Magdalene Singh" userId="343ca0950ee751fa" providerId="LiveId" clId="{B8D572E0-C55C-4F16-BFAA-DC7045013E85}" dt="2023-12-01T13:23:42.026" v="4165" actId="207"/>
          <ac:spMkLst>
            <pc:docMk/>
            <pc:sldMk cId="343149171" sldId="297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1-29T10:10:55.056" v="1937" actId="20577"/>
          <ac:spMkLst>
            <pc:docMk/>
            <pc:sldMk cId="343149171" sldId="297"/>
            <ac:spMk id="58" creationId="{3AFD9B0E-C3BD-BBE0-4388-1F52D2F7E73A}"/>
          </ac:spMkLst>
        </pc:spChg>
      </pc:sldChg>
      <pc:sldChg chg="del ord">
        <pc:chgData name="Magdalene Singh" userId="343ca0950ee751fa" providerId="LiveId" clId="{B8D572E0-C55C-4F16-BFAA-DC7045013E85}" dt="2023-12-01T10:25:05.934" v="4104" actId="47"/>
        <pc:sldMkLst>
          <pc:docMk/>
          <pc:sldMk cId="3967877520" sldId="298"/>
        </pc:sldMkLst>
      </pc:sldChg>
      <pc:sldChg chg="del">
        <pc:chgData name="Magdalene Singh" userId="343ca0950ee751fa" providerId="LiveId" clId="{B8D572E0-C55C-4F16-BFAA-DC7045013E85}" dt="2023-11-27T13:46:26.560" v="1471" actId="47"/>
        <pc:sldMkLst>
          <pc:docMk/>
          <pc:sldMk cId="1730593794" sldId="299"/>
        </pc:sldMkLst>
      </pc:sldChg>
      <pc:sldChg chg="del">
        <pc:chgData name="Magdalene Singh" userId="343ca0950ee751fa" providerId="LiveId" clId="{B8D572E0-C55C-4F16-BFAA-DC7045013E85}" dt="2023-11-27T13:46:28.319" v="1472" actId="47"/>
        <pc:sldMkLst>
          <pc:docMk/>
          <pc:sldMk cId="1081291807" sldId="300"/>
        </pc:sldMkLst>
      </pc:sldChg>
      <pc:sldChg chg="del">
        <pc:chgData name="Magdalene Singh" userId="343ca0950ee751fa" providerId="LiveId" clId="{B8D572E0-C55C-4F16-BFAA-DC7045013E85}" dt="2023-11-27T13:46:29.958" v="1473" actId="47"/>
        <pc:sldMkLst>
          <pc:docMk/>
          <pc:sldMk cId="3237376598" sldId="301"/>
        </pc:sldMkLst>
      </pc:sldChg>
      <pc:sldChg chg="del">
        <pc:chgData name="Magdalene Singh" userId="343ca0950ee751fa" providerId="LiveId" clId="{B8D572E0-C55C-4F16-BFAA-DC7045013E85}" dt="2023-11-27T13:46:31.886" v="1474" actId="47"/>
        <pc:sldMkLst>
          <pc:docMk/>
          <pc:sldMk cId="1501108218" sldId="302"/>
        </pc:sldMkLst>
      </pc:sldChg>
      <pc:sldChg chg="del">
        <pc:chgData name="Magdalene Singh" userId="343ca0950ee751fa" providerId="LiveId" clId="{B8D572E0-C55C-4F16-BFAA-DC7045013E85}" dt="2023-11-27T13:46:36.735" v="1475" actId="47"/>
        <pc:sldMkLst>
          <pc:docMk/>
          <pc:sldMk cId="3525041555" sldId="303"/>
        </pc:sldMkLst>
      </pc:sldChg>
      <pc:sldChg chg="del">
        <pc:chgData name="Magdalene Singh" userId="343ca0950ee751fa" providerId="LiveId" clId="{B8D572E0-C55C-4F16-BFAA-DC7045013E85}" dt="2023-11-27T13:46:38.062" v="1476" actId="47"/>
        <pc:sldMkLst>
          <pc:docMk/>
          <pc:sldMk cId="2555539639" sldId="304"/>
        </pc:sldMkLst>
      </pc:sldChg>
      <pc:sldChg chg="del">
        <pc:chgData name="Magdalene Singh" userId="343ca0950ee751fa" providerId="LiveId" clId="{B8D572E0-C55C-4F16-BFAA-DC7045013E85}" dt="2023-11-27T13:46:22.746" v="1470" actId="47"/>
        <pc:sldMkLst>
          <pc:docMk/>
          <pc:sldMk cId="3633737890" sldId="305"/>
        </pc:sldMkLst>
      </pc:sldChg>
      <pc:sldChg chg="del">
        <pc:chgData name="Magdalene Singh" userId="343ca0950ee751fa" providerId="LiveId" clId="{B8D572E0-C55C-4F16-BFAA-DC7045013E85}" dt="2023-11-27T13:46:39.774" v="1477" actId="47"/>
        <pc:sldMkLst>
          <pc:docMk/>
          <pc:sldMk cId="990378404" sldId="306"/>
        </pc:sldMkLst>
      </pc:sldChg>
      <pc:sldChg chg="modSp del mod">
        <pc:chgData name="Magdalene Singh" userId="343ca0950ee751fa" providerId="LiveId" clId="{B8D572E0-C55C-4F16-BFAA-DC7045013E85}" dt="2023-12-01T10:29:56.933" v="4109" actId="47"/>
        <pc:sldMkLst>
          <pc:docMk/>
          <pc:sldMk cId="1617318885" sldId="307"/>
        </pc:sldMkLst>
        <pc:spChg chg="mod">
          <ac:chgData name="Magdalene Singh" userId="343ca0950ee751fa" providerId="LiveId" clId="{B8D572E0-C55C-4F16-BFAA-DC7045013E85}" dt="2023-12-01T09:50:16.928" v="3781" actId="20577"/>
          <ac:spMkLst>
            <pc:docMk/>
            <pc:sldMk cId="1617318885" sldId="307"/>
            <ac:spMk id="163" creationId="{FCB57B1C-3B6A-65DF-DA51-D287F00A072B}"/>
          </ac:spMkLst>
        </pc:spChg>
      </pc:sldChg>
      <pc:sldChg chg="new del ord">
        <pc:chgData name="Magdalene Singh" userId="343ca0950ee751fa" providerId="LiveId" clId="{B8D572E0-C55C-4F16-BFAA-DC7045013E85}" dt="2023-12-01T10:39:25.132" v="4123" actId="47"/>
        <pc:sldMkLst>
          <pc:docMk/>
          <pc:sldMk cId="1147598422" sldId="308"/>
        </pc:sldMkLst>
      </pc:sldChg>
      <pc:sldChg chg="addSp delSp modSp mod">
        <pc:chgData name="Magdalene Singh" userId="343ca0950ee751fa" providerId="LiveId" clId="{B8D572E0-C55C-4F16-BFAA-DC7045013E85}" dt="2023-12-02T21:48:02.937" v="4732" actId="1037"/>
        <pc:sldMkLst>
          <pc:docMk/>
          <pc:sldMk cId="2668133891" sldId="308"/>
        </pc:sldMkLst>
        <pc:spChg chg="mod">
          <ac:chgData name="Magdalene Singh" userId="343ca0950ee751fa" providerId="LiveId" clId="{B8D572E0-C55C-4F16-BFAA-DC7045013E85}" dt="2023-12-02T21:36:43.234" v="4664" actId="122"/>
          <ac:spMkLst>
            <pc:docMk/>
            <pc:sldMk cId="2668133891" sldId="308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2-02T21:37:57.152" v="4699" actId="1038"/>
          <ac:spMkLst>
            <pc:docMk/>
            <pc:sldMk cId="2668133891" sldId="308"/>
            <ac:spMk id="6" creationId="{021245C0-0681-62D0-C2DE-EB970DD86863}"/>
          </ac:spMkLst>
        </pc:spChg>
        <pc:spChg chg="mod">
          <ac:chgData name="Magdalene Singh" userId="343ca0950ee751fa" providerId="LiveId" clId="{B8D572E0-C55C-4F16-BFAA-DC7045013E85}" dt="2023-12-02T21:39:07.329" v="4725" actId="1076"/>
          <ac:spMkLst>
            <pc:docMk/>
            <pc:sldMk cId="2668133891" sldId="308"/>
            <ac:spMk id="7" creationId="{BA140153-6F4E-EAC0-32D4-EB935EDE98A6}"/>
          </ac:spMkLst>
        </pc:spChg>
        <pc:spChg chg="del mod">
          <ac:chgData name="Magdalene Singh" userId="343ca0950ee751fa" providerId="LiveId" clId="{B8D572E0-C55C-4F16-BFAA-DC7045013E85}" dt="2023-12-02T01:24:17.172" v="4466" actId="478"/>
          <ac:spMkLst>
            <pc:docMk/>
            <pc:sldMk cId="2668133891" sldId="308"/>
            <ac:spMk id="8" creationId="{6C8A046E-2790-2B6E-A7D4-A15B3E58D31A}"/>
          </ac:spMkLst>
        </pc:spChg>
        <pc:spChg chg="mod">
          <ac:chgData name="Magdalene Singh" userId="343ca0950ee751fa" providerId="LiveId" clId="{B8D572E0-C55C-4F16-BFAA-DC7045013E85}" dt="2023-12-02T21:38:35.780" v="4720" actId="1038"/>
          <ac:spMkLst>
            <pc:docMk/>
            <pc:sldMk cId="2668133891" sldId="308"/>
            <ac:spMk id="9" creationId="{3AC7E3FB-42EA-7D7A-8FB9-CCA662A70750}"/>
          </ac:spMkLst>
        </pc:spChg>
        <pc:spChg chg="mod">
          <ac:chgData name="Magdalene Singh" userId="343ca0950ee751fa" providerId="LiveId" clId="{B8D572E0-C55C-4F16-BFAA-DC7045013E85}" dt="2023-12-02T21:37:57.152" v="4699" actId="1038"/>
          <ac:spMkLst>
            <pc:docMk/>
            <pc:sldMk cId="2668133891" sldId="308"/>
            <ac:spMk id="21" creationId="{6D993019-2628-C5F5-751A-5AD1E8FADEC5}"/>
          </ac:spMkLst>
        </pc:spChg>
        <pc:spChg chg="mod">
          <ac:chgData name="Magdalene Singh" userId="343ca0950ee751fa" providerId="LiveId" clId="{B8D572E0-C55C-4F16-BFAA-DC7045013E85}" dt="2023-12-02T21:37:57.152" v="4699" actId="1038"/>
          <ac:spMkLst>
            <pc:docMk/>
            <pc:sldMk cId="2668133891" sldId="308"/>
            <ac:spMk id="22" creationId="{F906A0CE-6159-454B-AF48-27F3612AACD7}"/>
          </ac:spMkLst>
        </pc:spChg>
        <pc:spChg chg="del mod">
          <ac:chgData name="Magdalene Singh" userId="343ca0950ee751fa" providerId="LiveId" clId="{B8D572E0-C55C-4F16-BFAA-DC7045013E85}" dt="2023-12-02T01:24:06.080" v="4465" actId="478"/>
          <ac:spMkLst>
            <pc:docMk/>
            <pc:sldMk cId="2668133891" sldId="308"/>
            <ac:spMk id="24" creationId="{B1815F2E-07E1-F1B1-1449-CC4D1BFB4E6D}"/>
          </ac:spMkLst>
        </pc:spChg>
        <pc:spChg chg="del mod">
          <ac:chgData name="Magdalene Singh" userId="343ca0950ee751fa" providerId="LiveId" clId="{B8D572E0-C55C-4F16-BFAA-DC7045013E85}" dt="2023-12-02T01:24:54.255" v="4469" actId="478"/>
          <ac:spMkLst>
            <pc:docMk/>
            <pc:sldMk cId="2668133891" sldId="308"/>
            <ac:spMk id="25" creationId="{27A23690-74D1-1143-82F1-66D4CA7808ED}"/>
          </ac:spMkLst>
        </pc:spChg>
        <pc:spChg chg="mod">
          <ac:chgData name="Magdalene Singh" userId="343ca0950ee751fa" providerId="LiveId" clId="{B8D572E0-C55C-4F16-BFAA-DC7045013E85}" dt="2023-12-02T21:41:30.160" v="4728" actId="1076"/>
          <ac:spMkLst>
            <pc:docMk/>
            <pc:sldMk cId="2668133891" sldId="308"/>
            <ac:spMk id="43" creationId="{E2C07893-8374-8A2A-2852-0E283FE4C65C}"/>
          </ac:spMkLst>
        </pc:spChg>
        <pc:spChg chg="mod">
          <ac:chgData name="Magdalene Singh" userId="343ca0950ee751fa" providerId="LiveId" clId="{B8D572E0-C55C-4F16-BFAA-DC7045013E85}" dt="2023-12-02T21:36:30.572" v="4662" actId="1035"/>
          <ac:spMkLst>
            <pc:docMk/>
            <pc:sldMk cId="2668133891" sldId="308"/>
            <ac:spMk id="46" creationId="{FA283493-E657-FC74-7AAF-847804226E21}"/>
          </ac:spMkLst>
        </pc:spChg>
        <pc:spChg chg="mod">
          <ac:chgData name="Magdalene Singh" userId="343ca0950ee751fa" providerId="LiveId" clId="{B8D572E0-C55C-4F16-BFAA-DC7045013E85}" dt="2023-12-02T21:36:30.572" v="4662" actId="1035"/>
          <ac:spMkLst>
            <pc:docMk/>
            <pc:sldMk cId="2668133891" sldId="308"/>
            <ac:spMk id="60" creationId="{C70156F8-06A2-9AA5-FAF8-99B54D5599E8}"/>
          </ac:spMkLst>
        </pc:spChg>
        <pc:spChg chg="mod">
          <ac:chgData name="Magdalene Singh" userId="343ca0950ee751fa" providerId="LiveId" clId="{B8D572E0-C55C-4F16-BFAA-DC7045013E85}" dt="2023-12-02T21:36:30.572" v="4662" actId="1035"/>
          <ac:spMkLst>
            <pc:docMk/>
            <pc:sldMk cId="2668133891" sldId="308"/>
            <ac:spMk id="61" creationId="{56556918-9EA6-AC98-6A97-EBBB3D43E5F8}"/>
          </ac:spMkLst>
        </pc:spChg>
        <pc:spChg chg="mod">
          <ac:chgData name="Magdalene Singh" userId="343ca0950ee751fa" providerId="LiveId" clId="{B8D572E0-C55C-4F16-BFAA-DC7045013E85}" dt="2023-12-02T21:37:57.152" v="4699" actId="1038"/>
          <ac:spMkLst>
            <pc:docMk/>
            <pc:sldMk cId="2668133891" sldId="308"/>
            <ac:spMk id="96" creationId="{E373C68C-75DA-9C0B-69B6-A565CEFAB34C}"/>
          </ac:spMkLst>
        </pc:spChg>
        <pc:spChg chg="mod">
          <ac:chgData name="Magdalene Singh" userId="343ca0950ee751fa" providerId="LiveId" clId="{B8D572E0-C55C-4F16-BFAA-DC7045013E85}" dt="2023-12-02T21:36:30.572" v="4662" actId="1035"/>
          <ac:spMkLst>
            <pc:docMk/>
            <pc:sldMk cId="2668133891" sldId="308"/>
            <ac:spMk id="104" creationId="{A26FB9C6-7A46-4321-5CFE-2A54D04A5C9F}"/>
          </ac:spMkLst>
        </pc:spChg>
        <pc:cxnChg chg="del mod">
          <ac:chgData name="Magdalene Singh" userId="343ca0950ee751fa" providerId="LiveId" clId="{B8D572E0-C55C-4F16-BFAA-DC7045013E85}" dt="2023-12-01T21:25:00.334" v="4307" actId="478"/>
          <ac:cxnSpMkLst>
            <pc:docMk/>
            <pc:sldMk cId="2668133891" sldId="308"/>
            <ac:cxnSpMk id="20" creationId="{0079534E-DB8D-05A8-F18F-993CDA45AFD4}"/>
          </ac:cxnSpMkLst>
        </pc:cxnChg>
        <pc:cxnChg chg="mod">
          <ac:chgData name="Magdalene Singh" userId="343ca0950ee751fa" providerId="LiveId" clId="{B8D572E0-C55C-4F16-BFAA-DC7045013E85}" dt="2023-12-02T21:38:56.862" v="4724" actId="1036"/>
          <ac:cxnSpMkLst>
            <pc:docMk/>
            <pc:sldMk cId="2668133891" sldId="308"/>
            <ac:cxnSpMk id="34" creationId="{5966D898-BB12-F646-A4B4-62FD05ECD9F2}"/>
          </ac:cxnSpMkLst>
        </pc:cxnChg>
        <pc:cxnChg chg="del mod">
          <ac:chgData name="Magdalene Singh" userId="343ca0950ee751fa" providerId="LiveId" clId="{B8D572E0-C55C-4F16-BFAA-DC7045013E85}" dt="2023-12-02T01:26:04.045" v="4476" actId="478"/>
          <ac:cxnSpMkLst>
            <pc:docMk/>
            <pc:sldMk cId="2668133891" sldId="308"/>
            <ac:cxnSpMk id="35" creationId="{20EA0030-8A3D-6983-4124-B4C8F0E6E5B1}"/>
          </ac:cxnSpMkLst>
        </pc:cxnChg>
        <pc:cxnChg chg="add mod">
          <ac:chgData name="Magdalene Singh" userId="343ca0950ee751fa" providerId="LiveId" clId="{B8D572E0-C55C-4F16-BFAA-DC7045013E85}" dt="2023-12-02T21:48:02.937" v="4732" actId="1037"/>
          <ac:cxnSpMkLst>
            <pc:docMk/>
            <pc:sldMk cId="2668133891" sldId="308"/>
            <ac:cxnSpMk id="44" creationId="{08BC6035-1670-4020-6432-82FAF8ED4D97}"/>
          </ac:cxnSpMkLst>
        </pc:cxnChg>
        <pc:cxnChg chg="add mod">
          <ac:chgData name="Magdalene Singh" userId="343ca0950ee751fa" providerId="LiveId" clId="{B8D572E0-C55C-4F16-BFAA-DC7045013E85}" dt="2023-12-02T21:36:30.572" v="4662" actId="1035"/>
          <ac:cxnSpMkLst>
            <pc:docMk/>
            <pc:sldMk cId="2668133891" sldId="308"/>
            <ac:cxnSpMk id="47" creationId="{FCC1D296-7C85-AE92-8B18-9DE1C75B4DBD}"/>
          </ac:cxnSpMkLst>
        </pc:cxnChg>
        <pc:cxnChg chg="del mod">
          <ac:chgData name="Magdalene Singh" userId="343ca0950ee751fa" providerId="LiveId" clId="{B8D572E0-C55C-4F16-BFAA-DC7045013E85}" dt="2023-12-02T01:25:48.934" v="4474" actId="478"/>
          <ac:cxnSpMkLst>
            <pc:docMk/>
            <pc:sldMk cId="2668133891" sldId="308"/>
            <ac:cxnSpMk id="48" creationId="{DE5DE59E-064C-640B-2B82-72F9B4CF7B91}"/>
          </ac:cxnSpMkLst>
        </pc:cxnChg>
        <pc:cxnChg chg="add mod">
          <ac:chgData name="Magdalene Singh" userId="343ca0950ee751fa" providerId="LiveId" clId="{B8D572E0-C55C-4F16-BFAA-DC7045013E85}" dt="2023-12-02T21:37:57.152" v="4699" actId="1038"/>
          <ac:cxnSpMkLst>
            <pc:docMk/>
            <pc:sldMk cId="2668133891" sldId="308"/>
            <ac:cxnSpMk id="55" creationId="{037679F0-8F6C-5DC0-5A35-B57FE4B94A3A}"/>
          </ac:cxnSpMkLst>
        </pc:cxnChg>
        <pc:cxnChg chg="mod">
          <ac:chgData name="Magdalene Singh" userId="343ca0950ee751fa" providerId="LiveId" clId="{B8D572E0-C55C-4F16-BFAA-DC7045013E85}" dt="2023-12-02T21:38:18.359" v="4701" actId="14100"/>
          <ac:cxnSpMkLst>
            <pc:docMk/>
            <pc:sldMk cId="2668133891" sldId="308"/>
            <ac:cxnSpMk id="59" creationId="{CF7F17DD-D7A1-C9CB-0B84-2EE4E2C420E9}"/>
          </ac:cxnSpMkLst>
        </pc:cxnChg>
        <pc:cxnChg chg="mod">
          <ac:chgData name="Magdalene Singh" userId="343ca0950ee751fa" providerId="LiveId" clId="{B8D572E0-C55C-4F16-BFAA-DC7045013E85}" dt="2023-12-02T21:39:14.217" v="4726" actId="14100"/>
          <ac:cxnSpMkLst>
            <pc:docMk/>
            <pc:sldMk cId="2668133891" sldId="308"/>
            <ac:cxnSpMk id="63" creationId="{98184377-D385-92F3-F4B5-02C5A5209B99}"/>
          </ac:cxnSpMkLst>
        </pc:cxnChg>
        <pc:cxnChg chg="mod">
          <ac:chgData name="Magdalene Singh" userId="343ca0950ee751fa" providerId="LiveId" clId="{B8D572E0-C55C-4F16-BFAA-DC7045013E85}" dt="2023-12-02T21:39:19.920" v="4727" actId="14100"/>
          <ac:cxnSpMkLst>
            <pc:docMk/>
            <pc:sldMk cId="2668133891" sldId="308"/>
            <ac:cxnSpMk id="67" creationId="{30FF5F22-FED3-32CD-B104-3C4C5D0A17A7}"/>
          </ac:cxnSpMkLst>
        </pc:cxnChg>
        <pc:cxnChg chg="add mod">
          <ac:chgData name="Magdalene Singh" userId="343ca0950ee751fa" providerId="LiveId" clId="{B8D572E0-C55C-4F16-BFAA-DC7045013E85}" dt="2023-12-02T21:37:57.152" v="4699" actId="1038"/>
          <ac:cxnSpMkLst>
            <pc:docMk/>
            <pc:sldMk cId="2668133891" sldId="308"/>
            <ac:cxnSpMk id="68" creationId="{DE4528F4-DCE2-A195-B773-3D16AD77CF23}"/>
          </ac:cxnSpMkLst>
        </pc:cxnChg>
        <pc:cxnChg chg="mod">
          <ac:chgData name="Magdalene Singh" userId="343ca0950ee751fa" providerId="LiveId" clId="{B8D572E0-C55C-4F16-BFAA-DC7045013E85}" dt="2023-12-02T21:37:57.152" v="4699" actId="1038"/>
          <ac:cxnSpMkLst>
            <pc:docMk/>
            <pc:sldMk cId="2668133891" sldId="308"/>
            <ac:cxnSpMk id="82" creationId="{AC784553-249B-A643-59A3-919B901A9AC4}"/>
          </ac:cxnSpMkLst>
        </pc:cxnChg>
        <pc:cxnChg chg="del mod">
          <ac:chgData name="Magdalene Singh" userId="343ca0950ee751fa" providerId="LiveId" clId="{B8D572E0-C55C-4F16-BFAA-DC7045013E85}" dt="2023-12-02T01:27:33.960" v="4486" actId="478"/>
          <ac:cxnSpMkLst>
            <pc:docMk/>
            <pc:sldMk cId="2668133891" sldId="308"/>
            <ac:cxnSpMk id="90" creationId="{5EC83024-1FA5-BD09-1B68-A811DBCD28DA}"/>
          </ac:cxnSpMkLst>
        </pc:cxnChg>
        <pc:cxnChg chg="del mod">
          <ac:chgData name="Magdalene Singh" userId="343ca0950ee751fa" providerId="LiveId" clId="{B8D572E0-C55C-4F16-BFAA-DC7045013E85}" dt="2023-12-02T01:28:13.582" v="4491" actId="478"/>
          <ac:cxnSpMkLst>
            <pc:docMk/>
            <pc:sldMk cId="2668133891" sldId="308"/>
            <ac:cxnSpMk id="92" creationId="{1A2AADF3-FB86-1C54-D2F8-D9D58C692E3C}"/>
          </ac:cxnSpMkLst>
        </pc:cxnChg>
        <pc:cxnChg chg="del mod">
          <ac:chgData name="Magdalene Singh" userId="343ca0950ee751fa" providerId="LiveId" clId="{B8D572E0-C55C-4F16-BFAA-DC7045013E85}" dt="2023-12-02T01:32:47.557" v="4528" actId="478"/>
          <ac:cxnSpMkLst>
            <pc:docMk/>
            <pc:sldMk cId="2668133891" sldId="308"/>
            <ac:cxnSpMk id="100" creationId="{D4E1615C-837D-7F3F-7CB6-9960BA9950E4}"/>
          </ac:cxnSpMkLst>
        </pc:cxnChg>
      </pc:sldChg>
      <pc:sldChg chg="add del">
        <pc:chgData name="Magdalene Singh" userId="343ca0950ee751fa" providerId="LiveId" clId="{B8D572E0-C55C-4F16-BFAA-DC7045013E85}" dt="2023-12-01T10:39:28.910" v="4125" actId="47"/>
        <pc:sldMkLst>
          <pc:docMk/>
          <pc:sldMk cId="1409376678" sldId="309"/>
        </pc:sldMkLst>
      </pc:sldChg>
      <pc:sldChg chg="delSp add del ord">
        <pc:chgData name="Magdalene Singh" userId="343ca0950ee751fa" providerId="LiveId" clId="{B8D572E0-C55C-4F16-BFAA-DC7045013E85}" dt="2023-12-01T21:28:44.886" v="4322" actId="47"/>
        <pc:sldMkLst>
          <pc:docMk/>
          <pc:sldMk cId="4038941639" sldId="309"/>
        </pc:sldMkLst>
        <pc:picChg chg="del">
          <ac:chgData name="Magdalene Singh" userId="343ca0950ee751fa" providerId="LiveId" clId="{B8D572E0-C55C-4F16-BFAA-DC7045013E85}" dt="2023-12-01T13:34:14.693" v="4175" actId="478"/>
          <ac:picMkLst>
            <pc:docMk/>
            <pc:sldMk cId="4038941639" sldId="309"/>
            <ac:picMk id="1026" creationId="{99D467C9-914F-31BC-AA5C-DBB485DF5428}"/>
          </ac:picMkLst>
        </pc:picChg>
      </pc:sldChg>
      <pc:sldChg chg="add del">
        <pc:chgData name="Magdalene Singh" userId="343ca0950ee751fa" providerId="LiveId" clId="{B8D572E0-C55C-4F16-BFAA-DC7045013E85}" dt="2023-12-01T10:39:26.938" v="4124" actId="47"/>
        <pc:sldMkLst>
          <pc:docMk/>
          <pc:sldMk cId="3196656492" sldId="310"/>
        </pc:sldMkLst>
      </pc:sldChg>
      <pc:sldChg chg="addSp add del mod">
        <pc:chgData name="Magdalene Singh" userId="343ca0950ee751fa" providerId="LiveId" clId="{B8D572E0-C55C-4F16-BFAA-DC7045013E85}" dt="2023-12-01T09:50:58.714" v="3785" actId="47"/>
        <pc:sldMkLst>
          <pc:docMk/>
          <pc:sldMk cId="909804638" sldId="311"/>
        </pc:sldMkLst>
        <pc:picChg chg="add">
          <ac:chgData name="Magdalene Singh" userId="343ca0950ee751fa" providerId="LiveId" clId="{B8D572E0-C55C-4F16-BFAA-DC7045013E85}" dt="2023-11-27T08:01:10.658" v="113" actId="22"/>
          <ac:picMkLst>
            <pc:docMk/>
            <pc:sldMk cId="909804638" sldId="311"/>
            <ac:picMk id="6" creationId="{AA8D2F9F-F2DE-8C85-FE0E-EE4291ECB4FB}"/>
          </ac:picMkLst>
        </pc:picChg>
      </pc:sldChg>
      <pc:sldChg chg="addSp add del mod">
        <pc:chgData name="Magdalene Singh" userId="343ca0950ee751fa" providerId="LiveId" clId="{B8D572E0-C55C-4F16-BFAA-DC7045013E85}" dt="2023-12-01T09:50:57.463" v="3784" actId="47"/>
        <pc:sldMkLst>
          <pc:docMk/>
          <pc:sldMk cId="3963749587" sldId="312"/>
        </pc:sldMkLst>
        <pc:picChg chg="add">
          <ac:chgData name="Magdalene Singh" userId="343ca0950ee751fa" providerId="LiveId" clId="{B8D572E0-C55C-4F16-BFAA-DC7045013E85}" dt="2023-11-27T07:57:50.450" v="112" actId="22"/>
          <ac:picMkLst>
            <pc:docMk/>
            <pc:sldMk cId="3963749587" sldId="312"/>
            <ac:picMk id="6" creationId="{868AAB7F-CE52-6B35-6F2C-949434BF2A5C}"/>
          </ac:picMkLst>
        </pc:picChg>
      </pc:sldChg>
      <pc:sldChg chg="addSp delSp modSp add del mod ord">
        <pc:chgData name="Magdalene Singh" userId="343ca0950ee751fa" providerId="LiveId" clId="{B8D572E0-C55C-4F16-BFAA-DC7045013E85}" dt="2023-12-01T10:29:31.891" v="4107" actId="47"/>
        <pc:sldMkLst>
          <pc:docMk/>
          <pc:sldMk cId="4148851402" sldId="313"/>
        </pc:sldMkLst>
        <pc:picChg chg="add del mod">
          <ac:chgData name="Magdalene Singh" userId="343ca0950ee751fa" providerId="LiveId" clId="{B8D572E0-C55C-4F16-BFAA-DC7045013E85}" dt="2023-12-01T09:16:32.667" v="3566" actId="478"/>
          <ac:picMkLst>
            <pc:docMk/>
            <pc:sldMk cId="4148851402" sldId="313"/>
            <ac:picMk id="6" creationId="{47FBBACF-2C08-5FDD-9FF6-67A71FCB37D8}"/>
          </ac:picMkLst>
        </pc:picChg>
      </pc:sldChg>
      <pc:sldChg chg="addSp delSp modSp add mod ord">
        <pc:chgData name="Magdalene Singh" userId="343ca0950ee751fa" providerId="LiveId" clId="{B8D572E0-C55C-4F16-BFAA-DC7045013E85}" dt="2023-12-01T13:22:04.861" v="4158" actId="207"/>
        <pc:sldMkLst>
          <pc:docMk/>
          <pc:sldMk cId="363920370" sldId="314"/>
        </pc:sldMkLst>
        <pc:spChg chg="mod">
          <ac:chgData name="Magdalene Singh" userId="343ca0950ee751fa" providerId="LiveId" clId="{B8D572E0-C55C-4F16-BFAA-DC7045013E85}" dt="2023-11-27T11:24:41.400" v="676" actId="1076"/>
          <ac:spMkLst>
            <pc:docMk/>
            <pc:sldMk cId="363920370" sldId="314"/>
            <ac:spMk id="2" creationId="{00000000-0000-0000-0000-000000000000}"/>
          </ac:spMkLst>
        </pc:spChg>
        <pc:spChg chg="del">
          <ac:chgData name="Magdalene Singh" userId="343ca0950ee751fa" providerId="LiveId" clId="{B8D572E0-C55C-4F16-BFAA-DC7045013E85}" dt="2023-11-27T11:20:58.225" v="632" actId="478"/>
          <ac:spMkLst>
            <pc:docMk/>
            <pc:sldMk cId="363920370" sldId="314"/>
            <ac:spMk id="3" creationId="{00000000-0000-0000-0000-000000000000}"/>
          </ac:spMkLst>
        </pc:spChg>
        <pc:spChg chg="add mod">
          <ac:chgData name="Magdalene Singh" userId="343ca0950ee751fa" providerId="LiveId" clId="{B8D572E0-C55C-4F16-BFAA-DC7045013E85}" dt="2023-12-01T13:22:04.861" v="4158" actId="207"/>
          <ac:spMkLst>
            <pc:docMk/>
            <pc:sldMk cId="363920370" sldId="314"/>
            <ac:spMk id="3" creationId="{5332B0B0-8FC9-A19B-0C21-3F152AE9D0C7}"/>
          </ac:spMkLst>
        </pc:spChg>
        <pc:spChg chg="add del mod">
          <ac:chgData name="Magdalene Singh" userId="343ca0950ee751fa" providerId="LiveId" clId="{B8D572E0-C55C-4F16-BFAA-DC7045013E85}" dt="2023-11-27T11:25:19.473" v="680" actId="1076"/>
          <ac:spMkLst>
            <pc:docMk/>
            <pc:sldMk cId="363920370" sldId="314"/>
            <ac:spMk id="5" creationId="{AE780CDE-8F84-3F85-7A1D-4C2061CA07C9}"/>
          </ac:spMkLst>
        </pc:spChg>
      </pc:sldChg>
      <pc:sldChg chg="addSp delSp modSp add mod ord">
        <pc:chgData name="Magdalene Singh" userId="343ca0950ee751fa" providerId="LiveId" clId="{B8D572E0-C55C-4F16-BFAA-DC7045013E85}" dt="2023-11-30T10:32:28.272" v="2506" actId="255"/>
        <pc:sldMkLst>
          <pc:docMk/>
          <pc:sldMk cId="0" sldId="315"/>
        </pc:sldMkLst>
        <pc:spChg chg="del">
          <ac:chgData name="Magdalene Singh" userId="343ca0950ee751fa" providerId="LiveId" clId="{B8D572E0-C55C-4F16-BFAA-DC7045013E85}" dt="2023-11-27T09:19:57.607" v="179" actId="478"/>
          <ac:spMkLst>
            <pc:docMk/>
            <pc:sldMk cId="0" sldId="315"/>
            <ac:spMk id="6146" creationId="{24CBB496-CE0C-BDF7-B87A-4157534FAD26}"/>
          </ac:spMkLst>
        </pc:spChg>
        <pc:spChg chg="mod">
          <ac:chgData name="Magdalene Singh" userId="343ca0950ee751fa" providerId="LiveId" clId="{B8D572E0-C55C-4F16-BFAA-DC7045013E85}" dt="2023-11-30T10:32:18.618" v="2505" actId="948"/>
          <ac:spMkLst>
            <pc:docMk/>
            <pc:sldMk cId="0" sldId="315"/>
            <ac:spMk id="6147" creationId="{D1B7EAA7-26B7-5FA3-555B-FDBCF33169E5}"/>
          </ac:spMkLst>
        </pc:spChg>
        <pc:graphicFrameChg chg="add del mod modGraphic">
          <ac:chgData name="Magdalene Singh" userId="343ca0950ee751fa" providerId="LiveId" clId="{B8D572E0-C55C-4F16-BFAA-DC7045013E85}" dt="2023-11-27T09:40:48.703" v="273" actId="478"/>
          <ac:graphicFrameMkLst>
            <pc:docMk/>
            <pc:sldMk cId="0" sldId="315"/>
            <ac:graphicFrameMk id="2" creationId="{17C4F9D7-1A4E-5922-AF92-B04F139F4A81}"/>
          </ac:graphicFrameMkLst>
        </pc:graphicFrameChg>
        <pc:graphicFrameChg chg="add del mod modGraphic">
          <ac:chgData name="Magdalene Singh" userId="343ca0950ee751fa" providerId="LiveId" clId="{B8D572E0-C55C-4F16-BFAA-DC7045013E85}" dt="2023-11-28T10:16:19.129" v="1772" actId="478"/>
          <ac:graphicFrameMkLst>
            <pc:docMk/>
            <pc:sldMk cId="0" sldId="315"/>
            <ac:graphicFrameMk id="5" creationId="{63C96D87-4467-7772-2D88-64BDA839536C}"/>
          </ac:graphicFrameMkLst>
        </pc:graphicFrameChg>
        <pc:graphicFrameChg chg="add mod modGraphic">
          <ac:chgData name="Magdalene Singh" userId="343ca0950ee751fa" providerId="LiveId" clId="{B8D572E0-C55C-4F16-BFAA-DC7045013E85}" dt="2023-11-30T10:32:28.272" v="2506" actId="255"/>
          <ac:graphicFrameMkLst>
            <pc:docMk/>
            <pc:sldMk cId="0" sldId="315"/>
            <ac:graphicFrameMk id="6" creationId="{7F1CB1DE-7605-DEA6-5665-DF7F5D9631E2}"/>
          </ac:graphicFrameMkLst>
        </pc:graphicFrameChg>
        <pc:graphicFrameChg chg="add del mod modGraphic">
          <ac:chgData name="Magdalene Singh" userId="343ca0950ee751fa" providerId="LiveId" clId="{B8D572E0-C55C-4F16-BFAA-DC7045013E85}" dt="2023-11-28T10:15:48.076" v="1767" actId="478"/>
          <ac:graphicFrameMkLst>
            <pc:docMk/>
            <pc:sldMk cId="0" sldId="315"/>
            <ac:graphicFrameMk id="7" creationId="{ABF323CB-70EC-1FF8-FE54-E4F5BF5B9DDA}"/>
          </ac:graphicFrameMkLst>
        </pc:graphicFrameChg>
        <pc:graphicFrameChg chg="add mod modGraphic">
          <ac:chgData name="Magdalene Singh" userId="343ca0950ee751fa" providerId="LiveId" clId="{B8D572E0-C55C-4F16-BFAA-DC7045013E85}" dt="2023-11-30T10:32:00.223" v="2501" actId="14734"/>
          <ac:graphicFrameMkLst>
            <pc:docMk/>
            <pc:sldMk cId="0" sldId="315"/>
            <ac:graphicFrameMk id="8" creationId="{1CE42736-7A29-2CDD-4803-406E80E2B590}"/>
          </ac:graphicFrameMkLst>
        </pc:graphicFrameChg>
        <pc:picChg chg="add del">
          <ac:chgData name="Magdalene Singh" userId="343ca0950ee751fa" providerId="LiveId" clId="{B8D572E0-C55C-4F16-BFAA-DC7045013E85}" dt="2023-11-27T09:31:15.499" v="209" actId="22"/>
          <ac:picMkLst>
            <pc:docMk/>
            <pc:sldMk cId="0" sldId="315"/>
            <ac:picMk id="4" creationId="{5B62E4F0-1C0A-E42E-E4E7-4F77A25372EB}"/>
          </ac:picMkLst>
        </pc:picChg>
      </pc:sldChg>
      <pc:sldChg chg="new del ord">
        <pc:chgData name="Magdalene Singh" userId="343ca0950ee751fa" providerId="LiveId" clId="{B8D572E0-C55C-4F16-BFAA-DC7045013E85}" dt="2023-11-27T09:14:09.107" v="166" actId="2696"/>
        <pc:sldMkLst>
          <pc:docMk/>
          <pc:sldMk cId="3646026792" sldId="316"/>
        </pc:sldMkLst>
      </pc:sldChg>
      <pc:sldChg chg="addSp delSp modSp new mod ord">
        <pc:chgData name="Magdalene Singh" userId="343ca0950ee751fa" providerId="LiveId" clId="{B8D572E0-C55C-4F16-BFAA-DC7045013E85}" dt="2023-12-01T10:00:14.904" v="3806"/>
        <pc:sldMkLst>
          <pc:docMk/>
          <pc:sldMk cId="1007226651" sldId="317"/>
        </pc:sldMkLst>
        <pc:spChg chg="add del mod">
          <ac:chgData name="Magdalene Singh" userId="343ca0950ee751fa" providerId="LiveId" clId="{B8D572E0-C55C-4F16-BFAA-DC7045013E85}" dt="2023-11-30T11:45:56.091" v="3278" actId="478"/>
          <ac:spMkLst>
            <pc:docMk/>
            <pc:sldMk cId="1007226651" sldId="317"/>
            <ac:spMk id="2" creationId="{69E3EDE6-021E-885D-BF77-4C5BF2B123DE}"/>
          </ac:spMkLst>
        </pc:spChg>
        <pc:spChg chg="del mod">
          <ac:chgData name="Magdalene Singh" userId="343ca0950ee751fa" providerId="LiveId" clId="{B8D572E0-C55C-4F16-BFAA-DC7045013E85}" dt="2023-11-27T11:31:02.318" v="761" actId="22"/>
          <ac:spMkLst>
            <pc:docMk/>
            <pc:sldMk cId="1007226651" sldId="317"/>
            <ac:spMk id="3" creationId="{B57CFF02-54C1-89BE-59D8-CFD4BBC58AA9}"/>
          </ac:spMkLst>
        </pc:spChg>
        <pc:spChg chg="del">
          <ac:chgData name="Magdalene Singh" userId="343ca0950ee751fa" providerId="LiveId" clId="{B8D572E0-C55C-4F16-BFAA-DC7045013E85}" dt="2023-11-29T10:18:55.464" v="1963" actId="478"/>
          <ac:spMkLst>
            <pc:docMk/>
            <pc:sldMk cId="1007226651" sldId="317"/>
            <ac:spMk id="4" creationId="{E556A4A5-CC9C-92DB-5CF9-171B7DB6BFF1}"/>
          </ac:spMkLst>
        </pc:spChg>
        <pc:spChg chg="del">
          <ac:chgData name="Magdalene Singh" userId="343ca0950ee751fa" providerId="LiveId" clId="{B8D572E0-C55C-4F16-BFAA-DC7045013E85}" dt="2023-11-29T10:18:58.249" v="1964" actId="478"/>
          <ac:spMkLst>
            <pc:docMk/>
            <pc:sldMk cId="1007226651" sldId="317"/>
            <ac:spMk id="5" creationId="{CCE33CB8-35DE-5259-9EED-F3882B289B96}"/>
          </ac:spMkLst>
        </pc:spChg>
        <pc:spChg chg="add del mod">
          <ac:chgData name="Magdalene Singh" userId="343ca0950ee751fa" providerId="LiveId" clId="{B8D572E0-C55C-4F16-BFAA-DC7045013E85}" dt="2023-11-27T11:28:49.092" v="753"/>
          <ac:spMkLst>
            <pc:docMk/>
            <pc:sldMk cId="1007226651" sldId="317"/>
            <ac:spMk id="7" creationId="{D9AF04A1-AD8E-F230-E60A-4BCCA5A850D7}"/>
          </ac:spMkLst>
        </pc:spChg>
        <pc:picChg chg="add mod">
          <ac:chgData name="Magdalene Singh" userId="343ca0950ee751fa" providerId="LiveId" clId="{B8D572E0-C55C-4F16-BFAA-DC7045013E85}" dt="2023-12-01T09:57:51.263" v="3790" actId="1076"/>
          <ac:picMkLst>
            <pc:docMk/>
            <pc:sldMk cId="1007226651" sldId="317"/>
            <ac:picMk id="9" creationId="{042CF64B-7741-6AC6-1670-6FD854E55C27}"/>
          </ac:picMkLst>
        </pc:picChg>
        <pc:picChg chg="add mod ord">
          <ac:chgData name="Magdalene Singh" userId="343ca0950ee751fa" providerId="LiveId" clId="{B8D572E0-C55C-4F16-BFAA-DC7045013E85}" dt="2023-11-27T11:32:41.049" v="775" actId="14100"/>
          <ac:picMkLst>
            <pc:docMk/>
            <pc:sldMk cId="1007226651" sldId="317"/>
            <ac:picMk id="11" creationId="{DFC03BF1-A1D8-A645-A3A7-D50A739C5FC8}"/>
          </ac:picMkLst>
        </pc:picChg>
      </pc:sldChg>
      <pc:sldChg chg="modSp add mod ord">
        <pc:chgData name="Magdalene Singh" userId="343ca0950ee751fa" providerId="LiveId" clId="{B8D572E0-C55C-4F16-BFAA-DC7045013E85}" dt="2023-12-02T01:51:43.009" v="4564" actId="14100"/>
        <pc:sldMkLst>
          <pc:docMk/>
          <pc:sldMk cId="2898493624" sldId="318"/>
        </pc:sldMkLst>
        <pc:spChg chg="mod">
          <ac:chgData name="Magdalene Singh" userId="343ca0950ee751fa" providerId="LiveId" clId="{B8D572E0-C55C-4F16-BFAA-DC7045013E85}" dt="2023-12-02T01:51:43.009" v="4564" actId="14100"/>
          <ac:spMkLst>
            <pc:docMk/>
            <pc:sldMk cId="2898493624" sldId="318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2-01T10:24:15.505" v="4101" actId="255"/>
          <ac:spMkLst>
            <pc:docMk/>
            <pc:sldMk cId="2898493624" sldId="318"/>
            <ac:spMk id="15" creationId="{88728C31-48FF-5F78-8CB0-E9861F6208B4}"/>
          </ac:spMkLst>
        </pc:spChg>
      </pc:sldChg>
      <pc:sldChg chg="addSp delSp modSp add mod">
        <pc:chgData name="Magdalene Singh" userId="343ca0950ee751fa" providerId="LiveId" clId="{B8D572E0-C55C-4F16-BFAA-DC7045013E85}" dt="2023-12-03T06:27:37.448" v="4863" actId="478"/>
        <pc:sldMkLst>
          <pc:docMk/>
          <pc:sldMk cId="2802819948" sldId="319"/>
        </pc:sldMkLst>
        <pc:spChg chg="mod">
          <ac:chgData name="Magdalene Singh" userId="343ca0950ee751fa" providerId="LiveId" clId="{B8D572E0-C55C-4F16-BFAA-DC7045013E85}" dt="2023-12-02T01:50:27.026" v="4557" actId="255"/>
          <ac:spMkLst>
            <pc:docMk/>
            <pc:sldMk cId="2802819948" sldId="319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2-01T10:15:07.839" v="4001" actId="11"/>
          <ac:spMkLst>
            <pc:docMk/>
            <pc:sldMk cId="2802819948" sldId="319"/>
            <ac:spMk id="15" creationId="{88728C31-48FF-5F78-8CB0-E9861F6208B4}"/>
          </ac:spMkLst>
        </pc:spChg>
        <pc:graphicFrameChg chg="add mod modGraphic">
          <ac:chgData name="Magdalene Singh" userId="343ca0950ee751fa" providerId="LiveId" clId="{B8D572E0-C55C-4F16-BFAA-DC7045013E85}" dt="2023-11-30T11:43:53.674" v="3273" actId="1076"/>
          <ac:graphicFrameMkLst>
            <pc:docMk/>
            <pc:sldMk cId="2802819948" sldId="319"/>
            <ac:graphicFrameMk id="5" creationId="{85CCABA4-099B-69A9-6CCD-FAF324708858}"/>
          </ac:graphicFrameMkLst>
        </pc:graphicFrameChg>
        <pc:picChg chg="add del">
          <ac:chgData name="Magdalene Singh" userId="343ca0950ee751fa" providerId="LiveId" clId="{B8D572E0-C55C-4F16-BFAA-DC7045013E85}" dt="2023-12-03T06:27:37.448" v="4863" actId="478"/>
          <ac:picMkLst>
            <pc:docMk/>
            <pc:sldMk cId="2802819948" sldId="319"/>
            <ac:picMk id="4" creationId="{CCC883DE-33FD-9369-13AA-C5AA37EDB887}"/>
          </ac:picMkLst>
        </pc:picChg>
        <pc:picChg chg="add del mod">
          <ac:chgData name="Magdalene Singh" userId="343ca0950ee751fa" providerId="LiveId" clId="{B8D572E0-C55C-4F16-BFAA-DC7045013E85}" dt="2023-11-30T11:14:27.480" v="2930" actId="478"/>
          <ac:picMkLst>
            <pc:docMk/>
            <pc:sldMk cId="2802819948" sldId="319"/>
            <ac:picMk id="4" creationId="{FF23301D-54B6-95CD-AAA5-D17E2730C1A5}"/>
          </ac:picMkLst>
        </pc:picChg>
        <pc:picChg chg="add mod">
          <ac:chgData name="Magdalene Singh" userId="343ca0950ee751fa" providerId="LiveId" clId="{B8D572E0-C55C-4F16-BFAA-DC7045013E85}" dt="2023-11-30T11:33:23.360" v="3089" actId="1076"/>
          <ac:picMkLst>
            <pc:docMk/>
            <pc:sldMk cId="2802819948" sldId="319"/>
            <ac:picMk id="6" creationId="{182491FD-5507-3B93-2F42-A602E11942F4}"/>
          </ac:picMkLst>
        </pc:picChg>
        <pc:picChg chg="add mod">
          <ac:chgData name="Magdalene Singh" userId="343ca0950ee751fa" providerId="LiveId" clId="{B8D572E0-C55C-4F16-BFAA-DC7045013E85}" dt="2023-11-30T11:33:29.301" v="3090" actId="1076"/>
          <ac:picMkLst>
            <pc:docMk/>
            <pc:sldMk cId="2802819948" sldId="319"/>
            <ac:picMk id="7" creationId="{753C29AE-17B8-D151-6D5D-990FC6BC0FE9}"/>
          </ac:picMkLst>
        </pc:picChg>
      </pc:sldChg>
      <pc:sldChg chg="addSp delSp modSp add del mod">
        <pc:chgData name="Magdalene Singh" userId="343ca0950ee751fa" providerId="LiveId" clId="{B8D572E0-C55C-4F16-BFAA-DC7045013E85}" dt="2023-12-01T09:17:19.490" v="3574" actId="47"/>
        <pc:sldMkLst>
          <pc:docMk/>
          <pc:sldMk cId="339497028" sldId="320"/>
        </pc:sldMkLst>
        <pc:spChg chg="mod">
          <ac:chgData name="Magdalene Singh" userId="343ca0950ee751fa" providerId="LiveId" clId="{B8D572E0-C55C-4F16-BFAA-DC7045013E85}" dt="2023-12-01T08:51:06.621" v="3361" actId="6549"/>
          <ac:spMkLst>
            <pc:docMk/>
            <pc:sldMk cId="339497028" sldId="320"/>
            <ac:spMk id="2" creationId="{69E3EDE6-021E-885D-BF77-4C5BF2B123DE}"/>
          </ac:spMkLst>
        </pc:spChg>
        <pc:spChg chg="del">
          <ac:chgData name="Magdalene Singh" userId="343ca0950ee751fa" providerId="LiveId" clId="{B8D572E0-C55C-4F16-BFAA-DC7045013E85}" dt="2023-11-29T10:19:03.168" v="1965" actId="478"/>
          <ac:spMkLst>
            <pc:docMk/>
            <pc:sldMk cId="339497028" sldId="320"/>
            <ac:spMk id="4" creationId="{E556A4A5-CC9C-92DB-5CF9-171B7DB6BFF1}"/>
          </ac:spMkLst>
        </pc:spChg>
        <pc:spChg chg="del">
          <ac:chgData name="Magdalene Singh" userId="343ca0950ee751fa" providerId="LiveId" clId="{B8D572E0-C55C-4F16-BFAA-DC7045013E85}" dt="2023-11-29T10:19:05.081" v="1966" actId="478"/>
          <ac:spMkLst>
            <pc:docMk/>
            <pc:sldMk cId="339497028" sldId="320"/>
            <ac:spMk id="5" creationId="{CCE33CB8-35DE-5259-9EED-F3882B289B96}"/>
          </ac:spMkLst>
        </pc:spChg>
        <pc:spChg chg="add del mod">
          <ac:chgData name="Magdalene Singh" userId="343ca0950ee751fa" providerId="LiveId" clId="{B8D572E0-C55C-4F16-BFAA-DC7045013E85}" dt="2023-12-01T08:51:10.850" v="3362" actId="6549"/>
          <ac:spMkLst>
            <pc:docMk/>
            <pc:sldMk cId="339497028" sldId="320"/>
            <ac:spMk id="7" creationId="{ABB004AD-828E-40BE-7BB3-434246AE5DD6}"/>
          </ac:spMkLst>
        </pc:spChg>
        <pc:picChg chg="del">
          <ac:chgData name="Magdalene Singh" userId="343ca0950ee751fa" providerId="LiveId" clId="{B8D572E0-C55C-4F16-BFAA-DC7045013E85}" dt="2023-11-27T11:33:08.021" v="777" actId="478"/>
          <ac:picMkLst>
            <pc:docMk/>
            <pc:sldMk cId="339497028" sldId="320"/>
            <ac:picMk id="9" creationId="{042CF64B-7741-6AC6-1670-6FD854E55C27}"/>
          </ac:picMkLst>
        </pc:picChg>
        <pc:picChg chg="add del mod ord">
          <ac:chgData name="Magdalene Singh" userId="343ca0950ee751fa" providerId="LiveId" clId="{B8D572E0-C55C-4F16-BFAA-DC7045013E85}" dt="2023-11-27T11:35:33.556" v="794" actId="22"/>
          <ac:picMkLst>
            <pc:docMk/>
            <pc:sldMk cId="339497028" sldId="320"/>
            <ac:picMk id="10" creationId="{61AF8215-684B-A62A-6CA9-1B44558C6994}"/>
          </ac:picMkLst>
        </pc:picChg>
        <pc:picChg chg="del">
          <ac:chgData name="Magdalene Singh" userId="343ca0950ee751fa" providerId="LiveId" clId="{B8D572E0-C55C-4F16-BFAA-DC7045013E85}" dt="2023-11-27T11:33:09.352" v="778" actId="478"/>
          <ac:picMkLst>
            <pc:docMk/>
            <pc:sldMk cId="339497028" sldId="320"/>
            <ac:picMk id="11" creationId="{DFC03BF1-A1D8-A645-A3A7-D50A739C5FC8}"/>
          </ac:picMkLst>
        </pc:picChg>
        <pc:picChg chg="add del mod">
          <ac:chgData name="Magdalene Singh" userId="343ca0950ee751fa" providerId="LiveId" clId="{B8D572E0-C55C-4F16-BFAA-DC7045013E85}" dt="2023-11-27T11:35:31.640" v="792" actId="22"/>
          <ac:picMkLst>
            <pc:docMk/>
            <pc:sldMk cId="339497028" sldId="320"/>
            <ac:picMk id="13" creationId="{9135DA91-FA33-A381-AB9A-7DB8F0EF3C53}"/>
          </ac:picMkLst>
        </pc:picChg>
        <pc:picChg chg="add del mod">
          <ac:chgData name="Magdalene Singh" userId="343ca0950ee751fa" providerId="LiveId" clId="{B8D572E0-C55C-4F16-BFAA-DC7045013E85}" dt="2023-12-01T08:51:13.467" v="3363" actId="478"/>
          <ac:picMkLst>
            <pc:docMk/>
            <pc:sldMk cId="339497028" sldId="320"/>
            <ac:picMk id="15" creationId="{D0112F20-E69F-1753-53E7-B02C46AD5BAE}"/>
          </ac:picMkLst>
        </pc:picChg>
      </pc:sldChg>
      <pc:sldChg chg="addSp delSp modSp add del mod">
        <pc:chgData name="Magdalene Singh" userId="343ca0950ee751fa" providerId="LiveId" clId="{B8D572E0-C55C-4F16-BFAA-DC7045013E85}" dt="2023-12-01T09:17:17.917" v="3573" actId="47"/>
        <pc:sldMkLst>
          <pc:docMk/>
          <pc:sldMk cId="1986816587" sldId="321"/>
        </pc:sldMkLst>
        <pc:spChg chg="mod">
          <ac:chgData name="Magdalene Singh" userId="343ca0950ee751fa" providerId="LiveId" clId="{B8D572E0-C55C-4F16-BFAA-DC7045013E85}" dt="2023-12-01T08:50:52.784" v="3358" actId="6549"/>
          <ac:spMkLst>
            <pc:docMk/>
            <pc:sldMk cId="1986816587" sldId="321"/>
            <ac:spMk id="2" creationId="{69E3EDE6-021E-885D-BF77-4C5BF2B123DE}"/>
          </ac:spMkLst>
        </pc:spChg>
        <pc:spChg chg="del">
          <ac:chgData name="Magdalene Singh" userId="343ca0950ee751fa" providerId="LiveId" clId="{B8D572E0-C55C-4F16-BFAA-DC7045013E85}" dt="2023-11-29T10:19:10.193" v="1967" actId="478"/>
          <ac:spMkLst>
            <pc:docMk/>
            <pc:sldMk cId="1986816587" sldId="321"/>
            <ac:spMk id="4" creationId="{E556A4A5-CC9C-92DB-5CF9-171B7DB6BFF1}"/>
          </ac:spMkLst>
        </pc:spChg>
        <pc:spChg chg="del">
          <ac:chgData name="Magdalene Singh" userId="343ca0950ee751fa" providerId="LiveId" clId="{B8D572E0-C55C-4F16-BFAA-DC7045013E85}" dt="2023-11-29T10:19:13.321" v="1968" actId="478"/>
          <ac:spMkLst>
            <pc:docMk/>
            <pc:sldMk cId="1986816587" sldId="321"/>
            <ac:spMk id="5" creationId="{CCE33CB8-35DE-5259-9EED-F3882B289B96}"/>
          </ac:spMkLst>
        </pc:spChg>
        <pc:spChg chg="mod">
          <ac:chgData name="Magdalene Singh" userId="343ca0950ee751fa" providerId="LiveId" clId="{B8D572E0-C55C-4F16-BFAA-DC7045013E85}" dt="2023-12-01T08:50:55.532" v="3359" actId="6549"/>
          <ac:spMkLst>
            <pc:docMk/>
            <pc:sldMk cId="1986816587" sldId="321"/>
            <ac:spMk id="7" creationId="{ABB004AD-828E-40BE-7BB3-434246AE5DD6}"/>
          </ac:spMkLst>
        </pc:spChg>
        <pc:picChg chg="add del mod">
          <ac:chgData name="Magdalene Singh" userId="343ca0950ee751fa" providerId="LiveId" clId="{B8D572E0-C55C-4F16-BFAA-DC7045013E85}" dt="2023-12-01T08:50:58.443" v="3360" actId="478"/>
          <ac:picMkLst>
            <pc:docMk/>
            <pc:sldMk cId="1986816587" sldId="321"/>
            <ac:picMk id="8" creationId="{5107398F-169A-B9DE-CACE-39ABD907A757}"/>
          </ac:picMkLst>
        </pc:picChg>
        <pc:picChg chg="del">
          <ac:chgData name="Magdalene Singh" userId="343ca0950ee751fa" providerId="LiveId" clId="{B8D572E0-C55C-4F16-BFAA-DC7045013E85}" dt="2023-11-27T13:06:27.797" v="1068" actId="478"/>
          <ac:picMkLst>
            <pc:docMk/>
            <pc:sldMk cId="1986816587" sldId="321"/>
            <ac:picMk id="15" creationId="{D0112F20-E69F-1753-53E7-B02C46AD5BAE}"/>
          </ac:picMkLst>
        </pc:picChg>
      </pc:sldChg>
      <pc:sldChg chg="delSp modSp del mod">
        <pc:chgData name="Magdalene Singh" userId="343ca0950ee751fa" providerId="LiveId" clId="{B8D572E0-C55C-4F16-BFAA-DC7045013E85}" dt="2023-12-01T08:51:55.066" v="3366" actId="47"/>
        <pc:sldMkLst>
          <pc:docMk/>
          <pc:sldMk cId="3520960190" sldId="322"/>
        </pc:sldMkLst>
        <pc:spChg chg="mod">
          <ac:chgData name="Magdalene Singh" userId="343ca0950ee751fa" providerId="LiveId" clId="{B8D572E0-C55C-4F16-BFAA-DC7045013E85}" dt="2023-11-29T10:17:19.889" v="1944" actId="14100"/>
          <ac:spMkLst>
            <pc:docMk/>
            <pc:sldMk cId="3520960190" sldId="322"/>
            <ac:spMk id="2" creationId="{69E3EDE6-021E-885D-BF77-4C5BF2B123DE}"/>
          </ac:spMkLst>
        </pc:spChg>
        <pc:spChg chg="del">
          <ac:chgData name="Magdalene Singh" userId="343ca0950ee751fa" providerId="LiveId" clId="{B8D572E0-C55C-4F16-BFAA-DC7045013E85}" dt="2023-11-29T10:18:46.625" v="1961" actId="478"/>
          <ac:spMkLst>
            <pc:docMk/>
            <pc:sldMk cId="3520960190" sldId="322"/>
            <ac:spMk id="4" creationId="{E556A4A5-CC9C-92DB-5CF9-171B7DB6BFF1}"/>
          </ac:spMkLst>
        </pc:spChg>
        <pc:spChg chg="del">
          <ac:chgData name="Magdalene Singh" userId="343ca0950ee751fa" providerId="LiveId" clId="{B8D572E0-C55C-4F16-BFAA-DC7045013E85}" dt="2023-11-29T10:18:49.832" v="1962" actId="478"/>
          <ac:spMkLst>
            <pc:docMk/>
            <pc:sldMk cId="3520960190" sldId="322"/>
            <ac:spMk id="5" creationId="{CCE33CB8-35DE-5259-9EED-F3882B289B96}"/>
          </ac:spMkLst>
        </pc:spChg>
        <pc:spChg chg="mod">
          <ac:chgData name="Magdalene Singh" userId="343ca0950ee751fa" providerId="LiveId" clId="{B8D572E0-C55C-4F16-BFAA-DC7045013E85}" dt="2023-11-30T11:48:44.703" v="3354" actId="400"/>
          <ac:spMkLst>
            <pc:docMk/>
            <pc:sldMk cId="3520960190" sldId="322"/>
            <ac:spMk id="7" creationId="{ABB004AD-828E-40BE-7BB3-434246AE5DD6}"/>
          </ac:spMkLst>
        </pc:spChg>
        <pc:picChg chg="del">
          <ac:chgData name="Magdalene Singh" userId="343ca0950ee751fa" providerId="LiveId" clId="{B8D572E0-C55C-4F16-BFAA-DC7045013E85}" dt="2023-11-27T13:18:16.105" v="1282" actId="478"/>
          <ac:picMkLst>
            <pc:docMk/>
            <pc:sldMk cId="3520960190" sldId="322"/>
            <ac:picMk id="15" creationId="{D0112F20-E69F-1753-53E7-B02C46AD5BAE}"/>
          </ac:picMkLst>
        </pc:picChg>
      </pc:sldChg>
      <pc:sldChg chg="addSp delSp modSp add del mod">
        <pc:chgData name="Magdalene Singh" userId="343ca0950ee751fa" providerId="LiveId" clId="{B8D572E0-C55C-4F16-BFAA-DC7045013E85}" dt="2023-12-01T08:52:14.883" v="3367" actId="47"/>
        <pc:sldMkLst>
          <pc:docMk/>
          <pc:sldMk cId="1774143215" sldId="323"/>
        </pc:sldMkLst>
        <pc:spChg chg="mod">
          <ac:chgData name="Magdalene Singh" userId="343ca0950ee751fa" providerId="LiveId" clId="{B8D572E0-C55C-4F16-BFAA-DC7045013E85}" dt="2023-11-27T13:19:38.848" v="1293" actId="947"/>
          <ac:spMkLst>
            <pc:docMk/>
            <pc:sldMk cId="1774143215" sldId="323"/>
            <ac:spMk id="2" creationId="{69E3EDE6-021E-885D-BF77-4C5BF2B123DE}"/>
          </ac:spMkLst>
        </pc:spChg>
        <pc:spChg chg="del mod">
          <ac:chgData name="Magdalene Singh" userId="343ca0950ee751fa" providerId="LiveId" clId="{B8D572E0-C55C-4F16-BFAA-DC7045013E85}" dt="2023-11-29T10:18:33.473" v="1958" actId="478"/>
          <ac:spMkLst>
            <pc:docMk/>
            <pc:sldMk cId="1774143215" sldId="323"/>
            <ac:spMk id="4" creationId="{E556A4A5-CC9C-92DB-5CF9-171B7DB6BFF1}"/>
          </ac:spMkLst>
        </pc:spChg>
        <pc:spChg chg="del mod">
          <ac:chgData name="Magdalene Singh" userId="343ca0950ee751fa" providerId="LiveId" clId="{B8D572E0-C55C-4F16-BFAA-DC7045013E85}" dt="2023-11-29T10:18:39.953" v="1960" actId="478"/>
          <ac:spMkLst>
            <pc:docMk/>
            <pc:sldMk cId="1774143215" sldId="323"/>
            <ac:spMk id="5" creationId="{CCE33CB8-35DE-5259-9EED-F3882B289B96}"/>
          </ac:spMkLst>
        </pc:spChg>
        <pc:spChg chg="add mod">
          <ac:chgData name="Magdalene Singh" userId="343ca0950ee751fa" providerId="LiveId" clId="{B8D572E0-C55C-4F16-BFAA-DC7045013E85}" dt="2023-11-30T11:48:54.993" v="3355" actId="400"/>
          <ac:spMkLst>
            <pc:docMk/>
            <pc:sldMk cId="1774143215" sldId="323"/>
            <ac:spMk id="7" creationId="{77EC13F8-3F20-FD6B-5295-3F6049A5DAC5}"/>
          </ac:spMkLst>
        </pc:spChg>
        <pc:picChg chg="del">
          <ac:chgData name="Magdalene Singh" userId="343ca0950ee751fa" providerId="LiveId" clId="{B8D572E0-C55C-4F16-BFAA-DC7045013E85}" dt="2023-11-27T13:19:14.142" v="1286" actId="478"/>
          <ac:picMkLst>
            <pc:docMk/>
            <pc:sldMk cId="1774143215" sldId="323"/>
            <ac:picMk id="9" creationId="{042CF64B-7741-6AC6-1670-6FD854E55C27}"/>
          </ac:picMkLst>
        </pc:picChg>
        <pc:picChg chg="add mod">
          <ac:chgData name="Magdalene Singh" userId="343ca0950ee751fa" providerId="LiveId" clId="{B8D572E0-C55C-4F16-BFAA-DC7045013E85}" dt="2023-11-27T13:31:07.028" v="1360" actId="1076"/>
          <ac:picMkLst>
            <pc:docMk/>
            <pc:sldMk cId="1774143215" sldId="323"/>
            <ac:picMk id="10" creationId="{767EB8D9-1724-C168-12EA-736580910255}"/>
          </ac:picMkLst>
        </pc:picChg>
        <pc:picChg chg="del">
          <ac:chgData name="Magdalene Singh" userId="343ca0950ee751fa" providerId="LiveId" clId="{B8D572E0-C55C-4F16-BFAA-DC7045013E85}" dt="2023-11-27T13:19:11.369" v="1285" actId="478"/>
          <ac:picMkLst>
            <pc:docMk/>
            <pc:sldMk cId="1774143215" sldId="323"/>
            <ac:picMk id="11" creationId="{DFC03BF1-A1D8-A645-A3A7-D50A739C5FC8}"/>
          </ac:picMkLst>
        </pc:picChg>
        <pc:picChg chg="add mod">
          <ac:chgData name="Magdalene Singh" userId="343ca0950ee751fa" providerId="LiveId" clId="{B8D572E0-C55C-4F16-BFAA-DC7045013E85}" dt="2023-11-27T13:32:33.418" v="1375" actId="1076"/>
          <ac:picMkLst>
            <pc:docMk/>
            <pc:sldMk cId="1774143215" sldId="323"/>
            <ac:picMk id="13" creationId="{AE14736B-36CC-9386-4D70-129F63E9029F}"/>
          </ac:picMkLst>
        </pc:picChg>
        <pc:picChg chg="add mod">
          <ac:chgData name="Magdalene Singh" userId="343ca0950ee751fa" providerId="LiveId" clId="{B8D572E0-C55C-4F16-BFAA-DC7045013E85}" dt="2023-11-27T13:32:16.792" v="1374" actId="1076"/>
          <ac:picMkLst>
            <pc:docMk/>
            <pc:sldMk cId="1774143215" sldId="323"/>
            <ac:picMk id="15" creationId="{0D9F4863-256A-88B6-B0B6-CC636C6EEEA2}"/>
          </ac:picMkLst>
        </pc:picChg>
      </pc:sldChg>
      <pc:sldChg chg="addSp delSp modSp add del mod">
        <pc:chgData name="Magdalene Singh" userId="343ca0950ee751fa" providerId="LiveId" clId="{B8D572E0-C55C-4F16-BFAA-DC7045013E85}" dt="2023-12-02T01:52:38.178" v="4575" actId="27636"/>
        <pc:sldMkLst>
          <pc:docMk/>
          <pc:sldMk cId="4134862404" sldId="324"/>
        </pc:sldMkLst>
        <pc:spChg chg="mod">
          <ac:chgData name="Magdalene Singh" userId="343ca0950ee751fa" providerId="LiveId" clId="{B8D572E0-C55C-4F16-BFAA-DC7045013E85}" dt="2023-12-02T01:52:38.178" v="4575" actId="27636"/>
          <ac:spMkLst>
            <pc:docMk/>
            <pc:sldMk cId="4134862404" sldId="324"/>
            <ac:spMk id="2" creationId="{69E3EDE6-021E-885D-BF77-4C5BF2B123DE}"/>
          </ac:spMkLst>
        </pc:spChg>
        <pc:spChg chg="del">
          <ac:chgData name="Magdalene Singh" userId="343ca0950ee751fa" providerId="LiveId" clId="{B8D572E0-C55C-4F16-BFAA-DC7045013E85}" dt="2023-12-01T09:03:58.457" v="3516" actId="478"/>
          <ac:spMkLst>
            <pc:docMk/>
            <pc:sldMk cId="4134862404" sldId="324"/>
            <ac:spMk id="4" creationId="{E556A4A5-CC9C-92DB-5CF9-171B7DB6BFF1}"/>
          </ac:spMkLst>
        </pc:spChg>
        <pc:spChg chg="del">
          <ac:chgData name="Magdalene Singh" userId="343ca0950ee751fa" providerId="LiveId" clId="{B8D572E0-C55C-4F16-BFAA-DC7045013E85}" dt="2023-12-01T09:04:00.976" v="3517" actId="478"/>
          <ac:spMkLst>
            <pc:docMk/>
            <pc:sldMk cId="4134862404" sldId="324"/>
            <ac:spMk id="5" creationId="{CCE33CB8-35DE-5259-9EED-F3882B289B96}"/>
          </ac:spMkLst>
        </pc:spChg>
        <pc:spChg chg="del mod">
          <ac:chgData name="Magdalene Singh" userId="343ca0950ee751fa" providerId="LiveId" clId="{B8D572E0-C55C-4F16-BFAA-DC7045013E85}" dt="2023-12-01T08:53:59.502" v="3404" actId="22"/>
          <ac:spMkLst>
            <pc:docMk/>
            <pc:sldMk cId="4134862404" sldId="324"/>
            <ac:spMk id="7" creationId="{77EC13F8-3F20-FD6B-5295-3F6049A5DAC5}"/>
          </ac:spMkLst>
        </pc:spChg>
        <pc:spChg chg="add del mod">
          <ac:chgData name="Magdalene Singh" userId="343ca0950ee751fa" providerId="LiveId" clId="{B8D572E0-C55C-4F16-BFAA-DC7045013E85}" dt="2023-12-01T08:57:12.111" v="3473"/>
          <ac:spMkLst>
            <pc:docMk/>
            <pc:sldMk cId="4134862404" sldId="324"/>
            <ac:spMk id="13" creationId="{F37C4D2C-FE05-4398-32BA-A500574ED6EE}"/>
          </ac:spMkLst>
        </pc:spChg>
        <pc:spChg chg="add mod">
          <ac:chgData name="Magdalene Singh" userId="343ca0950ee751fa" providerId="LiveId" clId="{B8D572E0-C55C-4F16-BFAA-DC7045013E85}" dt="2023-12-01T09:14:07.070" v="3555" actId="1076"/>
          <ac:spMkLst>
            <pc:docMk/>
            <pc:sldMk cId="4134862404" sldId="324"/>
            <ac:spMk id="15" creationId="{1B80EC14-DBFF-1090-FCD3-31F55077649E}"/>
          </ac:spMkLst>
        </pc:spChg>
        <pc:spChg chg="add mod">
          <ac:chgData name="Magdalene Singh" userId="343ca0950ee751fa" providerId="LiveId" clId="{B8D572E0-C55C-4F16-BFAA-DC7045013E85}" dt="2023-12-01T09:15:24.703" v="3561" actId="1076"/>
          <ac:spMkLst>
            <pc:docMk/>
            <pc:sldMk cId="4134862404" sldId="324"/>
            <ac:spMk id="16" creationId="{06D150A5-5618-CAD5-81B9-36C51433630F}"/>
          </ac:spMkLst>
        </pc:spChg>
        <pc:picChg chg="add del mod">
          <ac:chgData name="Magdalene Singh" userId="343ca0950ee751fa" providerId="LiveId" clId="{B8D572E0-C55C-4F16-BFAA-DC7045013E85}" dt="2023-12-01T08:52:50.727" v="3400" actId="478"/>
          <ac:picMkLst>
            <pc:docMk/>
            <pc:sldMk cId="4134862404" sldId="324"/>
            <ac:picMk id="8" creationId="{D67DCE8D-2190-9EF9-AB63-B5474352E960}"/>
          </ac:picMkLst>
        </pc:picChg>
        <pc:picChg chg="add mod ord">
          <ac:chgData name="Magdalene Singh" userId="343ca0950ee751fa" providerId="LiveId" clId="{B8D572E0-C55C-4F16-BFAA-DC7045013E85}" dt="2023-12-01T09:16:00.226" v="3562" actId="1076"/>
          <ac:picMkLst>
            <pc:docMk/>
            <pc:sldMk cId="4134862404" sldId="324"/>
            <ac:picMk id="9" creationId="{A225E280-E10A-35B6-2DC5-5F863452CEFB}"/>
          </ac:picMkLst>
        </pc:picChg>
        <pc:picChg chg="del">
          <ac:chgData name="Magdalene Singh" userId="343ca0950ee751fa" providerId="LiveId" clId="{B8D572E0-C55C-4F16-BFAA-DC7045013E85}" dt="2023-11-27T13:34:29.335" v="1379" actId="478"/>
          <ac:picMkLst>
            <pc:docMk/>
            <pc:sldMk cId="4134862404" sldId="324"/>
            <ac:picMk id="10" creationId="{767EB8D9-1724-C168-12EA-736580910255}"/>
          </ac:picMkLst>
        </pc:picChg>
        <pc:picChg chg="add del mod">
          <ac:chgData name="Magdalene Singh" userId="343ca0950ee751fa" providerId="LiveId" clId="{B8D572E0-C55C-4F16-BFAA-DC7045013E85}" dt="2023-12-01T08:52:52.323" v="3401" actId="478"/>
          <ac:picMkLst>
            <pc:docMk/>
            <pc:sldMk cId="4134862404" sldId="324"/>
            <ac:picMk id="11" creationId="{6D809A10-6790-72E9-95FF-531E62DB4DEB}"/>
          </ac:picMkLst>
        </pc:picChg>
        <pc:picChg chg="add mod">
          <ac:chgData name="Magdalene Singh" userId="343ca0950ee751fa" providerId="LiveId" clId="{B8D572E0-C55C-4F16-BFAA-DC7045013E85}" dt="2023-12-01T09:16:04.207" v="3563" actId="1076"/>
          <ac:picMkLst>
            <pc:docMk/>
            <pc:sldMk cId="4134862404" sldId="324"/>
            <ac:picMk id="12" creationId="{85435B1D-6D9E-2499-8CCD-E053001BCE16}"/>
          </ac:picMkLst>
        </pc:picChg>
        <pc:picChg chg="del">
          <ac:chgData name="Magdalene Singh" userId="343ca0950ee751fa" providerId="LiveId" clId="{B8D572E0-C55C-4F16-BFAA-DC7045013E85}" dt="2023-11-27T13:37:39.621" v="1394" actId="478"/>
          <ac:picMkLst>
            <pc:docMk/>
            <pc:sldMk cId="4134862404" sldId="324"/>
            <ac:picMk id="13" creationId="{AE14736B-36CC-9386-4D70-129F63E9029F}"/>
          </ac:picMkLst>
        </pc:picChg>
        <pc:picChg chg="add del mod">
          <ac:chgData name="Magdalene Singh" userId="343ca0950ee751fa" providerId="LiveId" clId="{B8D572E0-C55C-4F16-BFAA-DC7045013E85}" dt="2023-12-01T08:52:53.344" v="3402" actId="478"/>
          <ac:picMkLst>
            <pc:docMk/>
            <pc:sldMk cId="4134862404" sldId="324"/>
            <ac:picMk id="14" creationId="{2E405D37-2E3C-B15E-D661-48AA90B501D0}"/>
          </ac:picMkLst>
        </pc:picChg>
        <pc:picChg chg="del">
          <ac:chgData name="Magdalene Singh" userId="343ca0950ee751fa" providerId="LiveId" clId="{B8D572E0-C55C-4F16-BFAA-DC7045013E85}" dt="2023-11-27T13:40:54.359" v="1408" actId="478"/>
          <ac:picMkLst>
            <pc:docMk/>
            <pc:sldMk cId="4134862404" sldId="324"/>
            <ac:picMk id="15" creationId="{0D9F4863-256A-88B6-B0B6-CC636C6EEEA2}"/>
          </ac:picMkLst>
        </pc:picChg>
        <pc:picChg chg="add del mod">
          <ac:chgData name="Magdalene Singh" userId="343ca0950ee751fa" providerId="LiveId" clId="{B8D572E0-C55C-4F16-BFAA-DC7045013E85}" dt="2023-12-01T08:52:54.776" v="3403" actId="478"/>
          <ac:picMkLst>
            <pc:docMk/>
            <pc:sldMk cId="4134862404" sldId="324"/>
            <ac:picMk id="17" creationId="{ED6BDF96-C0BB-0A62-0CC0-604CA1E8B8A2}"/>
          </ac:picMkLst>
        </pc:picChg>
      </pc:sldChg>
      <pc:sldChg chg="addSp delSp modSp mod ord">
        <pc:chgData name="Magdalene Singh" userId="343ca0950ee751fa" providerId="LiveId" clId="{B8D572E0-C55C-4F16-BFAA-DC7045013E85}" dt="2023-12-01T09:43:05.149" v="3689" actId="1076"/>
        <pc:sldMkLst>
          <pc:docMk/>
          <pc:sldMk cId="3037712094" sldId="325"/>
        </pc:sldMkLst>
        <pc:spChg chg="mod">
          <ac:chgData name="Magdalene Singh" userId="343ca0950ee751fa" providerId="LiveId" clId="{B8D572E0-C55C-4F16-BFAA-DC7045013E85}" dt="2023-12-01T09:41:23.830" v="3679" actId="255"/>
          <ac:spMkLst>
            <pc:docMk/>
            <pc:sldMk cId="3037712094" sldId="325"/>
            <ac:spMk id="2" creationId="{033C271D-D3EB-4A78-9929-4B8E740B50B4}"/>
          </ac:spMkLst>
        </pc:spChg>
        <pc:spChg chg="mod">
          <ac:chgData name="Magdalene Singh" userId="343ca0950ee751fa" providerId="LiveId" clId="{B8D572E0-C55C-4F16-BFAA-DC7045013E85}" dt="2023-12-01T09:43:05.149" v="3689" actId="1076"/>
          <ac:spMkLst>
            <pc:docMk/>
            <pc:sldMk cId="3037712094" sldId="325"/>
            <ac:spMk id="6" creationId="{FD9DC47B-4F5E-D8B7-47C7-3D3833DABD30}"/>
          </ac:spMkLst>
        </pc:spChg>
        <pc:picChg chg="add del mod">
          <ac:chgData name="Magdalene Singh" userId="343ca0950ee751fa" providerId="LiveId" clId="{B8D572E0-C55C-4F16-BFAA-DC7045013E85}" dt="2023-11-28T09:46:44.946" v="1630" actId="478"/>
          <ac:picMkLst>
            <pc:docMk/>
            <pc:sldMk cId="3037712094" sldId="325"/>
            <ac:picMk id="4" creationId="{BAFF6AB8-FFC9-0063-7BA8-8ED1F0CF5FC8}"/>
          </ac:picMkLst>
        </pc:picChg>
        <pc:picChg chg="add mod">
          <ac:chgData name="Magdalene Singh" userId="343ca0950ee751fa" providerId="LiveId" clId="{B8D572E0-C55C-4F16-BFAA-DC7045013E85}" dt="2023-12-01T09:42:32.637" v="3687" actId="1076"/>
          <ac:picMkLst>
            <pc:docMk/>
            <pc:sldMk cId="3037712094" sldId="325"/>
            <ac:picMk id="7" creationId="{AF5EC0FE-9CB2-1999-A169-025558452D13}"/>
          </ac:picMkLst>
        </pc:picChg>
      </pc:sldChg>
      <pc:sldChg chg="addSp delSp modSp mod ord">
        <pc:chgData name="Magdalene Singh" userId="343ca0950ee751fa" providerId="LiveId" clId="{B8D572E0-C55C-4F16-BFAA-DC7045013E85}" dt="2023-12-01T09:40:56.962" v="3678" actId="948"/>
        <pc:sldMkLst>
          <pc:docMk/>
          <pc:sldMk cId="1444931252" sldId="326"/>
        </pc:sldMkLst>
        <pc:spChg chg="add del mod">
          <ac:chgData name="Magdalene Singh" userId="343ca0950ee751fa" providerId="LiveId" clId="{B8D572E0-C55C-4F16-BFAA-DC7045013E85}" dt="2023-11-28T09:21:39.006" v="1607" actId="207"/>
          <ac:spMkLst>
            <pc:docMk/>
            <pc:sldMk cId="1444931252" sldId="326"/>
            <ac:spMk id="2" creationId="{033C271D-D3EB-4A78-9929-4B8E740B50B4}"/>
          </ac:spMkLst>
        </pc:spChg>
        <pc:spChg chg="add del mod">
          <ac:chgData name="Magdalene Singh" userId="343ca0950ee751fa" providerId="LiveId" clId="{B8D572E0-C55C-4F16-BFAA-DC7045013E85}" dt="2023-11-28T09:21:32.085" v="1606" actId="478"/>
          <ac:spMkLst>
            <pc:docMk/>
            <pc:sldMk cId="1444931252" sldId="326"/>
            <ac:spMk id="4" creationId="{9DFC2A47-9B6E-813A-FB8E-29CF22F9305B}"/>
          </ac:spMkLst>
        </pc:spChg>
        <pc:spChg chg="mod">
          <ac:chgData name="Magdalene Singh" userId="343ca0950ee751fa" providerId="LiveId" clId="{B8D572E0-C55C-4F16-BFAA-DC7045013E85}" dt="2023-12-01T09:40:56.962" v="3678" actId="948"/>
          <ac:spMkLst>
            <pc:docMk/>
            <pc:sldMk cId="1444931252" sldId="326"/>
            <ac:spMk id="6" creationId="{FD9DC47B-4F5E-D8B7-47C7-3D3833DABD30}"/>
          </ac:spMkLst>
        </pc:spChg>
        <pc:picChg chg="add mod">
          <ac:chgData name="Magdalene Singh" userId="343ca0950ee751fa" providerId="LiveId" clId="{B8D572E0-C55C-4F16-BFAA-DC7045013E85}" dt="2023-11-30T10:53:36.890" v="2709" actId="1076"/>
          <ac:picMkLst>
            <pc:docMk/>
            <pc:sldMk cId="1444931252" sldId="326"/>
            <ac:picMk id="4" creationId="{1A5382C3-1D18-626A-9303-C3C20CA8E4EE}"/>
          </ac:picMkLst>
        </pc:picChg>
        <pc:picChg chg="add del mod">
          <ac:chgData name="Magdalene Singh" userId="343ca0950ee751fa" providerId="LiveId" clId="{B8D572E0-C55C-4F16-BFAA-DC7045013E85}" dt="2023-11-28T09:24:46.690" v="1615" actId="478"/>
          <ac:picMkLst>
            <pc:docMk/>
            <pc:sldMk cId="1444931252" sldId="326"/>
            <ac:picMk id="7" creationId="{4BB20A07-A0E5-E570-6D8C-F8DBE580A82B}"/>
          </ac:picMkLst>
        </pc:picChg>
        <pc:picChg chg="add mod">
          <ac:chgData name="Magdalene Singh" userId="343ca0950ee751fa" providerId="LiveId" clId="{B8D572E0-C55C-4F16-BFAA-DC7045013E85}" dt="2023-11-30T10:54:15.617" v="2712" actId="1076"/>
          <ac:picMkLst>
            <pc:docMk/>
            <pc:sldMk cId="1444931252" sldId="326"/>
            <ac:picMk id="9" creationId="{56F488E2-98EE-7EF7-86A0-46D5E47F89B5}"/>
          </ac:picMkLst>
        </pc:picChg>
        <pc:picChg chg="add del mod">
          <ac:chgData name="Magdalene Singh" userId="343ca0950ee751fa" providerId="LiveId" clId="{B8D572E0-C55C-4F16-BFAA-DC7045013E85}" dt="2023-11-30T10:30:06.083" v="2491" actId="478"/>
          <ac:picMkLst>
            <pc:docMk/>
            <pc:sldMk cId="1444931252" sldId="326"/>
            <ac:picMk id="11" creationId="{9D48B67E-90D9-883C-FBBC-3EDD056002C0}"/>
          </ac:picMkLst>
        </pc:picChg>
      </pc:sldChg>
      <pc:sldChg chg="add del ord">
        <pc:chgData name="Magdalene Singh" userId="343ca0950ee751fa" providerId="LiveId" clId="{B8D572E0-C55C-4F16-BFAA-DC7045013E85}" dt="2023-12-01T09:17:24.313" v="3575" actId="47"/>
        <pc:sldMkLst>
          <pc:docMk/>
          <pc:sldMk cId="1252786745" sldId="327"/>
        </pc:sldMkLst>
      </pc:sldChg>
      <pc:sldChg chg="delSp modSp del mod">
        <pc:chgData name="Magdalene Singh" userId="343ca0950ee751fa" providerId="LiveId" clId="{B8D572E0-C55C-4F16-BFAA-DC7045013E85}" dt="2023-11-28T10:20:46.777" v="1779" actId="2696"/>
        <pc:sldMkLst>
          <pc:docMk/>
          <pc:sldMk cId="2507009919" sldId="327"/>
        </pc:sldMkLst>
        <pc:spChg chg="mod">
          <ac:chgData name="Magdalene Singh" userId="343ca0950ee751fa" providerId="LiveId" clId="{B8D572E0-C55C-4F16-BFAA-DC7045013E85}" dt="2023-11-28T10:14:44.974" v="1762" actId="6549"/>
          <ac:spMkLst>
            <pc:docMk/>
            <pc:sldMk cId="2507009919" sldId="327"/>
            <ac:spMk id="6147" creationId="{D1B7EAA7-26B7-5FA3-555B-FDBCF33169E5}"/>
          </ac:spMkLst>
        </pc:spChg>
        <pc:graphicFrameChg chg="del">
          <ac:chgData name="Magdalene Singh" userId="343ca0950ee751fa" providerId="LiveId" clId="{B8D572E0-C55C-4F16-BFAA-DC7045013E85}" dt="2023-11-28T09:54:05.994" v="1676" actId="478"/>
          <ac:graphicFrameMkLst>
            <pc:docMk/>
            <pc:sldMk cId="2507009919" sldId="327"/>
            <ac:graphicFrameMk id="5" creationId="{63C96D87-4467-7772-2D88-64BDA839536C}"/>
          </ac:graphicFrameMkLst>
        </pc:graphicFrameChg>
        <pc:graphicFrameChg chg="del">
          <ac:chgData name="Magdalene Singh" userId="343ca0950ee751fa" providerId="LiveId" clId="{B8D572E0-C55C-4F16-BFAA-DC7045013E85}" dt="2023-11-28T09:54:10.874" v="1677" actId="478"/>
          <ac:graphicFrameMkLst>
            <pc:docMk/>
            <pc:sldMk cId="2507009919" sldId="327"/>
            <ac:graphicFrameMk id="6" creationId="{7F1CB1DE-7605-DEA6-5665-DF7F5D9631E2}"/>
          </ac:graphicFrameMkLst>
        </pc:graphicFrameChg>
        <pc:graphicFrameChg chg="mod modGraphic">
          <ac:chgData name="Magdalene Singh" userId="343ca0950ee751fa" providerId="LiveId" clId="{B8D572E0-C55C-4F16-BFAA-DC7045013E85}" dt="2023-11-28T10:14:52.760" v="1763" actId="1076"/>
          <ac:graphicFrameMkLst>
            <pc:docMk/>
            <pc:sldMk cId="2507009919" sldId="327"/>
            <ac:graphicFrameMk id="7" creationId="{ABF323CB-70EC-1FF8-FE54-E4F5BF5B9DDA}"/>
          </ac:graphicFrameMkLst>
        </pc:graphicFrameChg>
        <pc:graphicFrameChg chg="del">
          <ac:chgData name="Magdalene Singh" userId="343ca0950ee751fa" providerId="LiveId" clId="{B8D572E0-C55C-4F16-BFAA-DC7045013E85}" dt="2023-11-28T09:54:02.278" v="1675" actId="478"/>
          <ac:graphicFrameMkLst>
            <pc:docMk/>
            <pc:sldMk cId="2507009919" sldId="327"/>
            <ac:graphicFrameMk id="8" creationId="{1CE42736-7A29-2CDD-4803-406E80E2B590}"/>
          </ac:graphicFrameMkLst>
        </pc:graphicFrameChg>
      </pc:sldChg>
      <pc:sldChg chg="addSp delSp modSp new mod ord">
        <pc:chgData name="Magdalene Singh" userId="343ca0950ee751fa" providerId="LiveId" clId="{B8D572E0-C55C-4F16-BFAA-DC7045013E85}" dt="2023-12-02T01:50:50.560" v="4559" actId="255"/>
        <pc:sldMkLst>
          <pc:docMk/>
          <pc:sldMk cId="288494426" sldId="328"/>
        </pc:sldMkLst>
        <pc:spChg chg="mod">
          <ac:chgData name="Magdalene Singh" userId="343ca0950ee751fa" providerId="LiveId" clId="{B8D572E0-C55C-4F16-BFAA-DC7045013E85}" dt="2023-12-02T01:50:50.560" v="4559" actId="255"/>
          <ac:spMkLst>
            <pc:docMk/>
            <pc:sldMk cId="288494426" sldId="328"/>
            <ac:spMk id="2" creationId="{AA996F77-0C01-F518-E888-F1F59DF54B42}"/>
          </ac:spMkLst>
        </pc:spChg>
        <pc:spChg chg="mod">
          <ac:chgData name="Magdalene Singh" userId="343ca0950ee751fa" providerId="LiveId" clId="{B8D572E0-C55C-4F16-BFAA-DC7045013E85}" dt="2023-12-01T10:17:29.813" v="4007" actId="11"/>
          <ac:spMkLst>
            <pc:docMk/>
            <pc:sldMk cId="288494426" sldId="328"/>
            <ac:spMk id="3" creationId="{628B0192-A9F3-404E-14C4-4BD1C4EF1DC9}"/>
          </ac:spMkLst>
        </pc:spChg>
        <pc:spChg chg="add mod">
          <ac:chgData name="Magdalene Singh" userId="343ca0950ee751fa" providerId="LiveId" clId="{B8D572E0-C55C-4F16-BFAA-DC7045013E85}" dt="2023-12-01T13:21:40.824" v="4155" actId="121"/>
          <ac:spMkLst>
            <pc:docMk/>
            <pc:sldMk cId="288494426" sldId="328"/>
            <ac:spMk id="4" creationId="{06548A2D-E69C-23FD-AE50-2F9A5978F980}"/>
          </ac:spMkLst>
        </pc:spChg>
        <pc:spChg chg="del">
          <ac:chgData name="Magdalene Singh" userId="343ca0950ee751fa" providerId="LiveId" clId="{B8D572E0-C55C-4F16-BFAA-DC7045013E85}" dt="2023-12-01T09:16:50.019" v="3568" actId="478"/>
          <ac:spMkLst>
            <pc:docMk/>
            <pc:sldMk cId="288494426" sldId="328"/>
            <ac:spMk id="4" creationId="{7BB26B5B-8743-0804-F46F-1FEBFC480477}"/>
          </ac:spMkLst>
        </pc:spChg>
        <pc:picChg chg="add mod">
          <ac:chgData name="Magdalene Singh" userId="343ca0950ee751fa" providerId="LiveId" clId="{B8D572E0-C55C-4F16-BFAA-DC7045013E85}" dt="2023-12-01T10:17:46.323" v="4008" actId="1076"/>
          <ac:picMkLst>
            <pc:docMk/>
            <pc:sldMk cId="288494426" sldId="328"/>
            <ac:picMk id="6" creationId="{EDDB03A4-474D-C7AA-AF4C-4576B8760845}"/>
          </ac:picMkLst>
        </pc:picChg>
        <pc:picChg chg="add del mod">
          <ac:chgData name="Magdalene Singh" userId="343ca0950ee751fa" providerId="LiveId" clId="{B8D572E0-C55C-4F16-BFAA-DC7045013E85}" dt="2023-12-01T10:05:50.616" v="3903" actId="478"/>
          <ac:picMkLst>
            <pc:docMk/>
            <pc:sldMk cId="288494426" sldId="328"/>
            <ac:picMk id="8" creationId="{0B37F713-DFAF-1266-2ECA-9B96B77948D0}"/>
          </ac:picMkLst>
        </pc:picChg>
        <pc:picChg chg="add del mod">
          <ac:chgData name="Magdalene Singh" userId="343ca0950ee751fa" providerId="LiveId" clId="{B8D572E0-C55C-4F16-BFAA-DC7045013E85}" dt="2023-12-01T10:05:51.542" v="3904" actId="478"/>
          <ac:picMkLst>
            <pc:docMk/>
            <pc:sldMk cId="288494426" sldId="328"/>
            <ac:picMk id="10" creationId="{1FE49817-4DC5-34FE-0B42-4A89F48FE4F5}"/>
          </ac:picMkLst>
        </pc:picChg>
      </pc:sldChg>
      <pc:sldChg chg="addSp delSp modSp add mod">
        <pc:chgData name="Magdalene Singh" userId="343ca0950ee751fa" providerId="LiveId" clId="{B8D572E0-C55C-4F16-BFAA-DC7045013E85}" dt="2023-12-02T01:51:10.906" v="4562" actId="1076"/>
        <pc:sldMkLst>
          <pc:docMk/>
          <pc:sldMk cId="2485795462" sldId="329"/>
        </pc:sldMkLst>
        <pc:spChg chg="mod">
          <ac:chgData name="Magdalene Singh" userId="343ca0950ee751fa" providerId="LiveId" clId="{B8D572E0-C55C-4F16-BFAA-DC7045013E85}" dt="2023-12-02T01:51:10.906" v="4562" actId="1076"/>
          <ac:spMkLst>
            <pc:docMk/>
            <pc:sldMk cId="2485795462" sldId="329"/>
            <ac:spMk id="2" creationId="{AA996F77-0C01-F518-E888-F1F59DF54B42}"/>
          </ac:spMkLst>
        </pc:spChg>
        <pc:spChg chg="mod">
          <ac:chgData name="Magdalene Singh" userId="343ca0950ee751fa" providerId="LiveId" clId="{B8D572E0-C55C-4F16-BFAA-DC7045013E85}" dt="2023-12-01T10:17:14.957" v="4006" actId="11"/>
          <ac:spMkLst>
            <pc:docMk/>
            <pc:sldMk cId="2485795462" sldId="329"/>
            <ac:spMk id="3" creationId="{628B0192-A9F3-404E-14C4-4BD1C4EF1DC9}"/>
          </ac:spMkLst>
        </pc:spChg>
        <pc:spChg chg="add mod">
          <ac:chgData name="Magdalene Singh" userId="343ca0950ee751fa" providerId="LiveId" clId="{B8D572E0-C55C-4F16-BFAA-DC7045013E85}" dt="2023-12-01T13:21:15.199" v="4152" actId="255"/>
          <ac:spMkLst>
            <pc:docMk/>
            <pc:sldMk cId="2485795462" sldId="329"/>
            <ac:spMk id="4" creationId="{AE0DDCF9-F822-5708-A41C-404F9FFFFA97}"/>
          </ac:spMkLst>
        </pc:spChg>
        <pc:picChg chg="del">
          <ac:chgData name="Magdalene Singh" userId="343ca0950ee751fa" providerId="LiveId" clId="{B8D572E0-C55C-4F16-BFAA-DC7045013E85}" dt="2023-12-01T10:06:26.024" v="3918" actId="478"/>
          <ac:picMkLst>
            <pc:docMk/>
            <pc:sldMk cId="2485795462" sldId="329"/>
            <ac:picMk id="6" creationId="{EDDB03A4-474D-C7AA-AF4C-4576B8760845}"/>
          </ac:picMkLst>
        </pc:picChg>
        <pc:picChg chg="mod">
          <ac:chgData name="Magdalene Singh" userId="343ca0950ee751fa" providerId="LiveId" clId="{B8D572E0-C55C-4F16-BFAA-DC7045013E85}" dt="2023-12-01T10:18:49.427" v="4009" actId="1076"/>
          <ac:picMkLst>
            <pc:docMk/>
            <pc:sldMk cId="2485795462" sldId="329"/>
            <ac:picMk id="8" creationId="{0B37F713-DFAF-1266-2ECA-9B96B77948D0}"/>
          </ac:picMkLst>
        </pc:picChg>
        <pc:picChg chg="mod">
          <ac:chgData name="Magdalene Singh" userId="343ca0950ee751fa" providerId="LiveId" clId="{B8D572E0-C55C-4F16-BFAA-DC7045013E85}" dt="2023-12-01T10:18:51.346" v="4010" actId="1076"/>
          <ac:picMkLst>
            <pc:docMk/>
            <pc:sldMk cId="2485795462" sldId="329"/>
            <ac:picMk id="10" creationId="{1FE49817-4DC5-34FE-0B42-4A89F48FE4F5}"/>
          </ac:picMkLst>
        </pc:picChg>
      </pc:sldChg>
      <pc:sldChg chg="addSp modSp add mod">
        <pc:chgData name="Magdalene Singh" userId="343ca0950ee751fa" providerId="LiveId" clId="{B8D572E0-C55C-4F16-BFAA-DC7045013E85}" dt="2023-12-01T21:29:43.621" v="4353" actId="255"/>
        <pc:sldMkLst>
          <pc:docMk/>
          <pc:sldMk cId="2763448906" sldId="330"/>
        </pc:sldMkLst>
        <pc:spChg chg="mod">
          <ac:chgData name="Magdalene Singh" userId="343ca0950ee751fa" providerId="LiveId" clId="{B8D572E0-C55C-4F16-BFAA-DC7045013E85}" dt="2023-12-01T21:29:43.621" v="4353" actId="255"/>
          <ac:spMkLst>
            <pc:docMk/>
            <pc:sldMk cId="2763448906" sldId="330"/>
            <ac:spMk id="2" creationId="{CC4FDDF4-5E5F-4266-BD01-618D384D0E9F}"/>
          </ac:spMkLst>
        </pc:spChg>
        <pc:spChg chg="mod">
          <ac:chgData name="Magdalene Singh" userId="343ca0950ee751fa" providerId="LiveId" clId="{B8D572E0-C55C-4F16-BFAA-DC7045013E85}" dt="2023-12-01T10:30:17.579" v="4117" actId="20577"/>
          <ac:spMkLst>
            <pc:docMk/>
            <pc:sldMk cId="2763448906" sldId="330"/>
            <ac:spMk id="15" creationId="{88728C31-48FF-5F78-8CB0-E9861F6208B4}"/>
          </ac:spMkLst>
        </pc:spChg>
        <pc:picChg chg="add mod">
          <ac:chgData name="Magdalene Singh" userId="343ca0950ee751fa" providerId="LiveId" clId="{B8D572E0-C55C-4F16-BFAA-DC7045013E85}" dt="2023-12-01T21:28:03.709" v="4319" actId="1076"/>
          <ac:picMkLst>
            <pc:docMk/>
            <pc:sldMk cId="2763448906" sldId="330"/>
            <ac:picMk id="3" creationId="{DF6515F5-176C-547F-37FD-BCC19973CBBE}"/>
          </ac:picMkLst>
        </pc:picChg>
        <pc:picChg chg="add mod">
          <ac:chgData name="Magdalene Singh" userId="343ca0950ee751fa" providerId="LiveId" clId="{B8D572E0-C55C-4F16-BFAA-DC7045013E85}" dt="2023-12-01T21:27:58.101" v="4318" actId="1076"/>
          <ac:picMkLst>
            <pc:docMk/>
            <pc:sldMk cId="2763448906" sldId="330"/>
            <ac:picMk id="5" creationId="{156EBDC4-D55F-A403-B175-D9DD62172581}"/>
          </ac:picMkLst>
        </pc:picChg>
      </pc:sldChg>
      <pc:sldChg chg="addSp delSp modSp mod">
        <pc:chgData name="Magdalene Singh" userId="343ca0950ee751fa" providerId="LiveId" clId="{B8D572E0-C55C-4F16-BFAA-DC7045013E85}" dt="2023-12-01T21:35:20.917" v="4360" actId="14100"/>
        <pc:sldMkLst>
          <pc:docMk/>
          <pc:sldMk cId="293583681" sldId="331"/>
        </pc:sldMkLst>
        <pc:spChg chg="mod">
          <ac:chgData name="Magdalene Singh" userId="343ca0950ee751fa" providerId="LiveId" clId="{B8D572E0-C55C-4F16-BFAA-DC7045013E85}" dt="2023-12-01T21:35:14.212" v="4359" actId="255"/>
          <ac:spMkLst>
            <pc:docMk/>
            <pc:sldMk cId="293583681" sldId="331"/>
            <ac:spMk id="2" creationId="{CC4FDDF4-5E5F-4266-BD01-618D384D0E9F}"/>
          </ac:spMkLst>
        </pc:spChg>
        <pc:picChg chg="del">
          <ac:chgData name="Magdalene Singh" userId="343ca0950ee751fa" providerId="LiveId" clId="{B8D572E0-C55C-4F16-BFAA-DC7045013E85}" dt="2023-12-01T21:28:58.697" v="4333" actId="478"/>
          <ac:picMkLst>
            <pc:docMk/>
            <pc:sldMk cId="293583681" sldId="331"/>
            <ac:picMk id="3" creationId="{DF6515F5-176C-547F-37FD-BCC19973CBBE}"/>
          </ac:picMkLst>
        </pc:picChg>
        <pc:picChg chg="del">
          <ac:chgData name="Magdalene Singh" userId="343ca0950ee751fa" providerId="LiveId" clId="{B8D572E0-C55C-4F16-BFAA-DC7045013E85}" dt="2023-12-01T21:29:00.094" v="4334" actId="478"/>
          <ac:picMkLst>
            <pc:docMk/>
            <pc:sldMk cId="293583681" sldId="331"/>
            <ac:picMk id="5" creationId="{156EBDC4-D55F-A403-B175-D9DD62172581}"/>
          </ac:picMkLst>
        </pc:picChg>
        <pc:picChg chg="add mod">
          <ac:chgData name="Magdalene Singh" userId="343ca0950ee751fa" providerId="LiveId" clId="{B8D572E0-C55C-4F16-BFAA-DC7045013E85}" dt="2023-12-01T21:35:20.917" v="4360" actId="14100"/>
          <ac:picMkLst>
            <pc:docMk/>
            <pc:sldMk cId="293583681" sldId="331"/>
            <ac:picMk id="6" creationId="{39EE2278-8D05-D31F-5E61-B33C71845B24}"/>
          </ac:picMkLst>
        </pc:picChg>
      </pc:sldChg>
      <pc:sldChg chg="addSp delSp modSp add del mod">
        <pc:chgData name="Magdalene Singh" userId="343ca0950ee751fa" providerId="LiveId" clId="{B8D572E0-C55C-4F16-BFAA-DC7045013E85}" dt="2023-12-02T01:38:21.668" v="4541" actId="47"/>
        <pc:sldMkLst>
          <pc:docMk/>
          <pc:sldMk cId="3934236550" sldId="332"/>
        </pc:sldMkLst>
        <pc:spChg chg="mod">
          <ac:chgData name="Magdalene Singh" userId="343ca0950ee751fa" providerId="LiveId" clId="{B8D572E0-C55C-4F16-BFAA-DC7045013E85}" dt="2023-12-01T21:36:03.464" v="4378" actId="5793"/>
          <ac:spMkLst>
            <pc:docMk/>
            <pc:sldMk cId="3934236550" sldId="332"/>
            <ac:spMk id="2" creationId="{CC4FDDF4-5E5F-4266-BD01-618D384D0E9F}"/>
          </ac:spMkLst>
        </pc:spChg>
        <pc:picChg chg="add mod">
          <ac:chgData name="Magdalene Singh" userId="343ca0950ee751fa" providerId="LiveId" clId="{B8D572E0-C55C-4F16-BFAA-DC7045013E85}" dt="2023-12-01T21:41:53.212" v="4391" actId="1076"/>
          <ac:picMkLst>
            <pc:docMk/>
            <pc:sldMk cId="3934236550" sldId="332"/>
            <ac:picMk id="4" creationId="{D3120E69-6F70-0CED-0BC7-76798FA5AE1D}"/>
          </ac:picMkLst>
        </pc:picChg>
        <pc:picChg chg="del">
          <ac:chgData name="Magdalene Singh" userId="343ca0950ee751fa" providerId="LiveId" clId="{B8D572E0-C55C-4F16-BFAA-DC7045013E85}" dt="2023-12-01T21:36:06.206" v="4379" actId="478"/>
          <ac:picMkLst>
            <pc:docMk/>
            <pc:sldMk cId="3934236550" sldId="332"/>
            <ac:picMk id="6" creationId="{39EE2278-8D05-D31F-5E61-B33C71845B24}"/>
          </ac:picMkLst>
        </pc:picChg>
        <pc:picChg chg="add mod">
          <ac:chgData name="Magdalene Singh" userId="343ca0950ee751fa" providerId="LiveId" clId="{B8D572E0-C55C-4F16-BFAA-DC7045013E85}" dt="2023-12-01T21:41:11.535" v="4385" actId="1076"/>
          <ac:picMkLst>
            <pc:docMk/>
            <pc:sldMk cId="3934236550" sldId="332"/>
            <ac:picMk id="7" creationId="{7504A280-A4BD-41AF-BC96-ED497594BAAB}"/>
          </ac:picMkLst>
        </pc:picChg>
      </pc:sldChg>
      <pc:sldChg chg="addSp delSp modSp new mod">
        <pc:chgData name="Magdalene Singh" userId="343ca0950ee751fa" providerId="LiveId" clId="{B8D572E0-C55C-4F16-BFAA-DC7045013E85}" dt="2023-12-02T03:10:29.378" v="4609" actId="14100"/>
        <pc:sldMkLst>
          <pc:docMk/>
          <pc:sldMk cId="2032916100" sldId="333"/>
        </pc:sldMkLst>
        <pc:spChg chg="del mod">
          <ac:chgData name="Magdalene Singh" userId="343ca0950ee751fa" providerId="LiveId" clId="{B8D572E0-C55C-4F16-BFAA-DC7045013E85}" dt="2023-12-02T00:13:32.392" v="4458" actId="478"/>
          <ac:spMkLst>
            <pc:docMk/>
            <pc:sldMk cId="2032916100" sldId="333"/>
            <ac:spMk id="2" creationId="{83D293EF-42D5-F70F-EB22-588F16E2BE2D}"/>
          </ac:spMkLst>
        </pc:spChg>
        <pc:spChg chg="del">
          <ac:chgData name="Magdalene Singh" userId="343ca0950ee751fa" providerId="LiveId" clId="{B8D572E0-C55C-4F16-BFAA-DC7045013E85}" dt="2023-12-01T23:30:17.069" v="4393" actId="22"/>
          <ac:spMkLst>
            <pc:docMk/>
            <pc:sldMk cId="2032916100" sldId="333"/>
            <ac:spMk id="3" creationId="{62804A46-DD3B-2797-BAEB-1D9A33EDC3C7}"/>
          </ac:spMkLst>
        </pc:spChg>
        <pc:spChg chg="del">
          <ac:chgData name="Magdalene Singh" userId="343ca0950ee751fa" providerId="LiveId" clId="{B8D572E0-C55C-4F16-BFAA-DC7045013E85}" dt="2023-12-01T23:50:58.797" v="4443" actId="478"/>
          <ac:spMkLst>
            <pc:docMk/>
            <pc:sldMk cId="2032916100" sldId="333"/>
            <ac:spMk id="4" creationId="{CFECBF2E-5AF3-3F63-BB06-CBF7D661E14F}"/>
          </ac:spMkLst>
        </pc:spChg>
        <pc:spChg chg="del">
          <ac:chgData name="Magdalene Singh" userId="343ca0950ee751fa" providerId="LiveId" clId="{B8D572E0-C55C-4F16-BFAA-DC7045013E85}" dt="2023-12-01T23:51:02.838" v="4444" actId="478"/>
          <ac:spMkLst>
            <pc:docMk/>
            <pc:sldMk cId="2032916100" sldId="333"/>
            <ac:spMk id="5" creationId="{68893C6C-4C6D-5B42-E519-18C7B35B1013}"/>
          </ac:spMkLst>
        </pc:spChg>
        <pc:spChg chg="add mod">
          <ac:chgData name="Magdalene Singh" userId="343ca0950ee751fa" providerId="LiveId" clId="{B8D572E0-C55C-4F16-BFAA-DC7045013E85}" dt="2023-12-02T03:10:29.378" v="4609" actId="14100"/>
          <ac:spMkLst>
            <pc:docMk/>
            <pc:sldMk cId="2032916100" sldId="333"/>
            <ac:spMk id="10" creationId="{0A608F24-FFD6-782A-8E8C-040E7DE994F9}"/>
          </ac:spMkLst>
        </pc:spChg>
        <pc:picChg chg="add del mod ord">
          <ac:chgData name="Magdalene Singh" userId="343ca0950ee751fa" providerId="LiveId" clId="{B8D572E0-C55C-4F16-BFAA-DC7045013E85}" dt="2023-12-01T23:33:11.453" v="4395" actId="478"/>
          <ac:picMkLst>
            <pc:docMk/>
            <pc:sldMk cId="2032916100" sldId="333"/>
            <ac:picMk id="8" creationId="{68854B76-0009-A530-9656-42EEFECE2D1F}"/>
          </ac:picMkLst>
        </pc:picChg>
      </pc:sldChg>
      <pc:sldChg chg="addSp delSp modSp new mod ord">
        <pc:chgData name="Magdalene Singh" userId="343ca0950ee751fa" providerId="LiveId" clId="{B8D572E0-C55C-4F16-BFAA-DC7045013E85}" dt="2023-12-03T09:51:29.124" v="4865"/>
        <pc:sldMkLst>
          <pc:docMk/>
          <pc:sldMk cId="2410801127" sldId="334"/>
        </pc:sldMkLst>
        <pc:spChg chg="del">
          <ac:chgData name="Magdalene Singh" userId="343ca0950ee751fa" providerId="LiveId" clId="{B8D572E0-C55C-4F16-BFAA-DC7045013E85}" dt="2023-12-02T01:41:49.815" v="4544" actId="478"/>
          <ac:spMkLst>
            <pc:docMk/>
            <pc:sldMk cId="2410801127" sldId="334"/>
            <ac:spMk id="2" creationId="{D48B8101-9059-E79B-B199-8204D8B628AE}"/>
          </ac:spMkLst>
        </pc:spChg>
        <pc:spChg chg="del">
          <ac:chgData name="Magdalene Singh" userId="343ca0950ee751fa" providerId="LiveId" clId="{B8D572E0-C55C-4F16-BFAA-DC7045013E85}" dt="2023-12-02T01:41:41.392" v="4543" actId="22"/>
          <ac:spMkLst>
            <pc:docMk/>
            <pc:sldMk cId="2410801127" sldId="334"/>
            <ac:spMk id="3" creationId="{61F2E2DA-F95D-B193-9EFC-CB8015BE8F35}"/>
          </ac:spMkLst>
        </pc:spChg>
        <pc:spChg chg="del">
          <ac:chgData name="Magdalene Singh" userId="343ca0950ee751fa" providerId="LiveId" clId="{B8D572E0-C55C-4F16-BFAA-DC7045013E85}" dt="2023-12-02T01:42:03.278" v="4548" actId="478"/>
          <ac:spMkLst>
            <pc:docMk/>
            <pc:sldMk cId="2410801127" sldId="334"/>
            <ac:spMk id="4" creationId="{74C86B56-EB32-01B5-CA42-62C630456E6C}"/>
          </ac:spMkLst>
        </pc:spChg>
        <pc:spChg chg="del">
          <ac:chgData name="Magdalene Singh" userId="343ca0950ee751fa" providerId="LiveId" clId="{B8D572E0-C55C-4F16-BFAA-DC7045013E85}" dt="2023-12-02T01:42:06.037" v="4549" actId="478"/>
          <ac:spMkLst>
            <pc:docMk/>
            <pc:sldMk cId="2410801127" sldId="334"/>
            <ac:spMk id="5" creationId="{B1C703B5-0865-BFEC-9265-3B44132430AE}"/>
          </ac:spMkLst>
        </pc:spChg>
        <pc:picChg chg="add mod ord">
          <ac:chgData name="Magdalene Singh" userId="343ca0950ee751fa" providerId="LiveId" clId="{B8D572E0-C55C-4F16-BFAA-DC7045013E85}" dt="2023-12-02T01:41:59.732" v="4547" actId="1076"/>
          <ac:picMkLst>
            <pc:docMk/>
            <pc:sldMk cId="2410801127" sldId="334"/>
            <ac:picMk id="8" creationId="{D78C199F-B7BD-4BA5-F676-959D62434FC2}"/>
          </ac:picMkLst>
        </pc:picChg>
      </pc:sldChg>
      <pc:sldChg chg="addSp delSp modSp new mod">
        <pc:chgData name="Magdalene Singh" userId="343ca0950ee751fa" providerId="LiveId" clId="{B8D572E0-C55C-4F16-BFAA-DC7045013E85}" dt="2023-12-04T09:20:52.128" v="5063" actId="478"/>
        <pc:sldMkLst>
          <pc:docMk/>
          <pc:sldMk cId="2523270256" sldId="335"/>
        </pc:sldMkLst>
        <pc:spChg chg="del mod">
          <ac:chgData name="Magdalene Singh" userId="343ca0950ee751fa" providerId="LiveId" clId="{B8D572E0-C55C-4F16-BFAA-DC7045013E85}" dt="2023-12-02T22:06:08.717" v="4849" actId="478"/>
          <ac:spMkLst>
            <pc:docMk/>
            <pc:sldMk cId="2523270256" sldId="335"/>
            <ac:spMk id="2" creationId="{E6A80116-34D6-07A1-3FC6-3F0E45224A1E}"/>
          </ac:spMkLst>
        </pc:spChg>
        <pc:spChg chg="del">
          <ac:chgData name="Magdalene Singh" userId="343ca0950ee751fa" providerId="LiveId" clId="{B8D572E0-C55C-4F16-BFAA-DC7045013E85}" dt="2023-12-02T21:52:52.957" v="4734" actId="22"/>
          <ac:spMkLst>
            <pc:docMk/>
            <pc:sldMk cId="2523270256" sldId="335"/>
            <ac:spMk id="3" creationId="{2B7F24E6-323B-2E57-14EF-D0469752DDCE}"/>
          </ac:spMkLst>
        </pc:spChg>
        <pc:spChg chg="del">
          <ac:chgData name="Magdalene Singh" userId="343ca0950ee751fa" providerId="LiveId" clId="{B8D572E0-C55C-4F16-BFAA-DC7045013E85}" dt="2023-12-02T21:53:14.178" v="4736" actId="478"/>
          <ac:spMkLst>
            <pc:docMk/>
            <pc:sldMk cId="2523270256" sldId="335"/>
            <ac:spMk id="4" creationId="{F129D9CF-8310-C17A-5D06-8F4B1697E465}"/>
          </ac:spMkLst>
        </pc:spChg>
        <pc:spChg chg="del">
          <ac:chgData name="Magdalene Singh" userId="343ca0950ee751fa" providerId="LiveId" clId="{B8D572E0-C55C-4F16-BFAA-DC7045013E85}" dt="2023-12-02T21:53:19.906" v="4737" actId="478"/>
          <ac:spMkLst>
            <pc:docMk/>
            <pc:sldMk cId="2523270256" sldId="335"/>
            <ac:spMk id="5" creationId="{F38C3700-DF15-CA2A-3BC2-0AF10CA70C75}"/>
          </ac:spMkLst>
        </pc:spChg>
        <pc:spChg chg="add mod">
          <ac:chgData name="Magdalene Singh" userId="343ca0950ee751fa" providerId="LiveId" clId="{B8D572E0-C55C-4F16-BFAA-DC7045013E85}" dt="2023-12-02T22:01:01.658" v="4833" actId="6549"/>
          <ac:spMkLst>
            <pc:docMk/>
            <pc:sldMk cId="2523270256" sldId="335"/>
            <ac:spMk id="9" creationId="{9F478188-F418-B23B-EBF2-A0E84D824A65}"/>
          </ac:spMkLst>
        </pc:spChg>
        <pc:spChg chg="add del mod">
          <ac:chgData name="Magdalene Singh" userId="343ca0950ee751fa" providerId="LiveId" clId="{B8D572E0-C55C-4F16-BFAA-DC7045013E85}" dt="2023-12-04T09:20:52.128" v="5063" actId="478"/>
          <ac:spMkLst>
            <pc:docMk/>
            <pc:sldMk cId="2523270256" sldId="335"/>
            <ac:spMk id="11" creationId="{5647CE5D-D14C-50CE-D513-B43592889BC0}"/>
          </ac:spMkLst>
        </pc:spChg>
        <pc:picChg chg="add del mod ord">
          <ac:chgData name="Magdalene Singh" userId="343ca0950ee751fa" providerId="LiveId" clId="{B8D572E0-C55C-4F16-BFAA-DC7045013E85}" dt="2023-12-02T22:02:37.556" v="4834" actId="478"/>
          <ac:picMkLst>
            <pc:docMk/>
            <pc:sldMk cId="2523270256" sldId="335"/>
            <ac:picMk id="8" creationId="{8162D216-B0BB-BBAE-150F-474F12FB4723}"/>
          </ac:picMkLst>
        </pc:picChg>
        <pc:picChg chg="add del mod">
          <ac:chgData name="Magdalene Singh" userId="343ca0950ee751fa" providerId="LiveId" clId="{B8D572E0-C55C-4F16-BFAA-DC7045013E85}" dt="2023-12-02T22:03:16.306" v="4838" actId="478"/>
          <ac:picMkLst>
            <pc:docMk/>
            <pc:sldMk cId="2523270256" sldId="335"/>
            <ac:picMk id="13" creationId="{4DCE5A17-DCCF-9340-2E4F-B338136162C1}"/>
          </ac:picMkLst>
        </pc:picChg>
        <pc:picChg chg="add mod">
          <ac:chgData name="Magdalene Singh" userId="343ca0950ee751fa" providerId="LiveId" clId="{B8D572E0-C55C-4F16-BFAA-DC7045013E85}" dt="2023-12-02T22:03:49.301" v="4845" actId="1076"/>
          <ac:picMkLst>
            <pc:docMk/>
            <pc:sldMk cId="2523270256" sldId="335"/>
            <ac:picMk id="15" creationId="{4D85E1E7-2090-DAF4-FC5E-0E282B4D255F}"/>
          </ac:picMkLst>
        </pc:picChg>
      </pc:sldChg>
      <pc:sldChg chg="addSp delSp modSp new mod">
        <pc:chgData name="Magdalene Singh" userId="343ca0950ee751fa" providerId="LiveId" clId="{B8D572E0-C55C-4F16-BFAA-DC7045013E85}" dt="2023-12-04T09:21:51.533" v="5069" actId="1076"/>
        <pc:sldMkLst>
          <pc:docMk/>
          <pc:sldMk cId="1426016558" sldId="336"/>
        </pc:sldMkLst>
        <pc:spChg chg="del">
          <ac:chgData name="Magdalene Singh" userId="343ca0950ee751fa" providerId="LiveId" clId="{B8D572E0-C55C-4F16-BFAA-DC7045013E85}" dt="2023-12-03T10:09:12.869" v="5010" actId="478"/>
          <ac:spMkLst>
            <pc:docMk/>
            <pc:sldMk cId="1426016558" sldId="336"/>
            <ac:spMk id="2" creationId="{72496352-5432-F4AF-D8FD-12EEA09D186E}"/>
          </ac:spMkLst>
        </pc:spChg>
        <pc:spChg chg="del mod">
          <ac:chgData name="Magdalene Singh" userId="343ca0950ee751fa" providerId="LiveId" clId="{B8D572E0-C55C-4F16-BFAA-DC7045013E85}" dt="2023-12-03T10:11:37.415" v="5012" actId="478"/>
          <ac:spMkLst>
            <pc:docMk/>
            <pc:sldMk cId="1426016558" sldId="336"/>
            <ac:spMk id="3" creationId="{F7507D4D-65D1-47F2-1892-484A8D39A51B}"/>
          </ac:spMkLst>
        </pc:spChg>
        <pc:spChg chg="add mod">
          <ac:chgData name="Magdalene Singh" userId="343ca0950ee751fa" providerId="LiveId" clId="{B8D572E0-C55C-4F16-BFAA-DC7045013E85}" dt="2023-12-04T09:21:37.085" v="5067" actId="14100"/>
          <ac:spMkLst>
            <pc:docMk/>
            <pc:sldMk cId="1426016558" sldId="336"/>
            <ac:spMk id="9" creationId="{BCCFF3AC-E1E8-583D-A8CC-531655FDDF9F}"/>
          </ac:spMkLst>
        </pc:spChg>
        <pc:picChg chg="add mod">
          <ac:chgData name="Magdalene Singh" userId="343ca0950ee751fa" providerId="LiveId" clId="{B8D572E0-C55C-4F16-BFAA-DC7045013E85}" dt="2023-12-04T09:21:46.064" v="5068" actId="1076"/>
          <ac:picMkLst>
            <pc:docMk/>
            <pc:sldMk cId="1426016558" sldId="336"/>
            <ac:picMk id="6" creationId="{BF4009E9-DC49-5C1D-2525-68BCFA4016D6}"/>
          </ac:picMkLst>
        </pc:picChg>
        <pc:picChg chg="add mod">
          <ac:chgData name="Magdalene Singh" userId="343ca0950ee751fa" providerId="LiveId" clId="{B8D572E0-C55C-4F16-BFAA-DC7045013E85}" dt="2023-12-04T09:21:51.533" v="5069" actId="1076"/>
          <ac:picMkLst>
            <pc:docMk/>
            <pc:sldMk cId="1426016558" sldId="336"/>
            <ac:picMk id="8" creationId="{A5FEE98B-A96E-006F-D2B6-0973E995B9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E78637-9866-472C-B827-FE74ABBD3EA1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BE3B7A-5542-440A-B7CD-5AB6A17E6EFE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359F2-43EF-4812-9DC0-98C0B1A40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30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9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5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64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359F2-43EF-4812-9DC0-98C0B1A40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31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359F2-43EF-4812-9DC0-98C0B1A40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2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359F2-43EF-4812-9DC0-98C0B1A40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36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8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97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US" noProof="0">
                <a:solidFill>
                  <a:schemeClr val="tx2"/>
                </a:solidFill>
              </a:rPr>
              <a:t>Click to edit Master title style</a:t>
            </a:r>
            <a:endParaRPr lang="en-GB" noProof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en-GB" noProof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9432" y="3382298"/>
            <a:ext cx="9714269" cy="223192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598" y="5574902"/>
            <a:ext cx="9696956" cy="914388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4" y="426931"/>
            <a:ext cx="10994760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897625"/>
            <a:ext cx="10994760" cy="4152851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0707"/>
            <a:ext cx="87605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8" y="1638741"/>
            <a:ext cx="8760543" cy="4681415"/>
          </a:xfrm>
        </p:spPr>
        <p:txBody>
          <a:bodyPr/>
          <a:lstStyle>
            <a:lvl1pPr>
              <a:defRPr sz="3733"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6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61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85" y="391689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9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2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70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1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8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55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800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F1A1-1B94-D239-92D0-D442B7BD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FFFCB-44B6-95FF-02E9-239EBEFCA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DE1E-2F5F-1040-CF3E-50FFA42E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CF623-09EB-C1BE-E12E-0555B4E7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05613-2E9B-B1D1-74F3-D56710EF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70FE1-6506-46D4-84C4-E6CB656CC42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4841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US" noProof="0">
                <a:solidFill>
                  <a:schemeClr val="tx2"/>
                </a:solidFill>
              </a:rPr>
              <a:t>Click to edit Master title style</a:t>
            </a:r>
            <a:endParaRPr lang="en-GB" noProof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3D6-682F-D9EC-789B-F3F44D43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ADF3-12E6-8E8C-2A36-A646BE18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FD0DE-0A77-C42E-726C-04479CED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CF16-CC12-716C-AA64-BA1BA693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22E86-D390-94AA-F643-92C3870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5BCED-4BF3-46EB-8899-D47F281FCF0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093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A7D9-7C34-A336-E04D-E59030FD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2C8EF-5078-2B52-54D2-C23026E1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3EF9D-ADD4-CD5F-2E6F-7BC7B30C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313E2-5C55-1288-4DEE-6F707856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F9D08-DFBF-A865-5C5E-ABE7DB94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59AFF-029E-478C-B25B-D69A35FE173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28105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5B3-9187-0A66-8E4B-6A7FF118B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88F9-C1CA-38B5-AE09-3ABA00AB1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F7F3A-CE45-0716-6E6F-BC612CC9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03EC4-9959-AC26-1AF1-0513F503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136D8-1606-56E9-BE3B-5B8A83F8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C0583-E1E6-5A83-8F83-6B42DB05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635031-A4DC-409F-A2EA-3B9CD49DDC3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28374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6792-BE38-1004-A60D-623993D4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B611A-D418-F6BF-5DE4-2F2F77967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EB13A-453C-6B12-E470-7F8B6AE43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21608-AC31-DFD4-C031-158B55AAF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90898-54D1-887F-D7A9-DC4D9CA52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9278-3B27-05F6-B65A-476900B5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6A77F-BB02-B282-CB09-7F6DC12D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3BD5D-F350-1F4D-57F1-1007BE44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891D9-92F7-4B1A-ACD9-FC3CB611B9E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41997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00DF-EDEF-BB62-D597-2052C29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FB716-6831-9B25-259E-70E2F9E5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505BF-9BBD-0279-1312-5DF0DD80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99194-3735-A1A6-A077-13E509D0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369F8B-AC48-457D-AACB-D7430138162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51336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23C6D-4FAE-AA04-3BE6-B60F995B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B828F-A874-542B-BC63-BC755480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3F45E-A87D-416C-82AB-D8F9EFD9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EBB625-5851-4810-AB37-541F5C48BB1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9740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0D43-36A9-A462-F98F-033A9DF5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E625-D87C-C9BA-6E53-EF2C39B5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3AF1-CF6D-F0BB-D337-52AE3153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D3366-38CF-813F-FE24-EB329D24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A21A8-FB43-C988-34BF-4BF17F6B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E14AE-6622-ADF4-CA21-AD4F5685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5A03CD-CC46-4EEC-B2DD-2691E45101D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13374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56EF-2B77-A629-E500-25454F2F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B3741-CE32-CD97-84B4-40A594B9F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FA91C-DFB7-8A40-3FF4-7525F8E5B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F91F6-9FDE-02DE-7DA7-E3EA8A88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BC2D-E505-C84B-7AEA-CE6C5DC3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303A3-6BD6-2DB9-0E6F-5DECF590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312DD-6F35-4245-A2A9-EEEAADD1AA7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87325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7A78-0828-2D36-1BCF-043C7D2E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E9912-9FEA-A925-1FFF-EA3D5359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BD0F-6F61-641F-5DF6-FA8DE2F3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5849B-A2A1-8833-2B49-60FBBB6E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DF9B8-6864-E2B0-A472-D2493638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C1B97-1660-4E9A-9FC6-E3FF8A84930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45533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B358E-EA62-F683-23F2-72EF8599F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1DF58-D500-3142-F7CC-44671A2E3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5104-89C6-B4F3-731A-7024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79A8-AEDD-E07F-E634-6545FAB7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1D18-71E7-AF58-51DF-8CB4D0A2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607AB6-1647-407B-8A1A-891634CB3CB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879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259-AAC8-7B9F-82DB-8E2E88427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5656-734B-B241-11E8-D8B7F81D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B9FC-8D3B-791D-F949-10B85EC4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45634-3D59-356D-D9F1-81CD79A3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571E-7AC7-CFF2-34E9-8DCB3C43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8A82BC-52DC-4AF2-B7D6-6C8DE9A4610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5694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F506-C141-068F-A7E7-11EA580B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A10E-6735-291F-1593-3697C274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CE16B-C3F2-9A25-9BD8-95D4C6A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8E4D-F834-5899-DD90-45AEFCA1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0868-AB4D-FFAE-02C0-2667AD02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59FB8-8E09-4E10-9B96-6B271422487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156751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2DF6-D47C-634A-A4DB-0366829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4B0F8-E4D8-40E7-0DB9-79547297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E0793-B7A3-3719-7796-53E28E84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D916C-0441-4387-F852-09155A35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94C98-4E7D-ACB8-C2FB-47576BD1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F5AD7-F017-4EA1-A3C2-E20B2CE1E87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33689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F5E3-756C-39BB-FEA0-4A93AB7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2B6E-C14E-12F8-34F6-0601F4862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374E7-B567-4EC3-5D41-7B050FB26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206D8-7652-5A9B-DBFE-01ADD106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2224B-3784-F156-02CC-6F8706F3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07653-66E5-D2A2-D65A-CB0C7C92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C25FD-0CF3-4884-9C23-8E4237F6D85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93988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0778-7BE8-87EF-17F1-772E66B8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1C159-4768-E8C4-DA5F-857A8F69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EECFE-0AB2-F335-370F-E9E96754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15995-3497-93E0-11CA-7DE68837B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D2FC6-B357-3900-D754-E741FD180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3F3A6-7AFD-4A3A-87B5-CFDC40B9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02FE9-BABF-1E4B-480B-DF8B8A17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E233B-62E7-5F29-2833-EAC617F9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950668-1032-4A2D-8D44-4E68AEFC734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767992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69FE-C455-A2FF-E4C5-A1D6BD6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2FCCB-47FA-C2A8-51EA-5AD2463C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7964-02CC-B6A7-EC5C-CD556071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1EB2E-0E4C-24D4-4CC8-488E2602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0F52DD-2D0F-46D9-A74E-C7E1D8714DF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722998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18469-39EB-1CA3-D020-34A513CA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92934-A314-1D25-6C8B-97D15D5C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43896-793A-A2D5-D7F8-5A7F706B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D0169-65A9-4536-AAFD-C27A5509960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23813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F22B-0F22-6792-85CD-3A603F42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3442-C7D9-EE4E-1358-96F9EC32E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32DFB-0CEE-E843-EF83-7B222CBC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6312E-B25B-5A5F-AB88-B7232D82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E956B-0F45-68A2-6FCB-06906D1B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5252D-9978-06AA-E8A1-FA4A2A89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765E9A-21E6-48EE-949E-1A726F598EB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59876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AED6-F3FE-1701-FD7E-27504D57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499F2-FFD4-19B0-324B-92431AE16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04935-826D-41B4-8E27-6E2EE8A10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8ADD2-ED1C-7010-843A-56356E35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11EAF-FECE-27C0-4073-ADF80BB8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79CDF-B878-3A3F-B990-F5763486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3FED2-EB6D-4ACE-970F-3E90A047B13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15366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5F4E-6EAE-3E38-A549-45872A5E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19930-6666-E0C1-9E84-89A8FAB74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DB3E7-1CE5-2810-A1CB-A384146D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ECBD-ADFD-64B6-FDD7-0AA61ACB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54DE8-2C55-09B3-7DBE-1EB3081A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D3CC2-16A2-4FA7-BF2C-643304A99FB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6522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BDA0B-455D-D5B9-002E-E010942FA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E9299-2990-5DAD-8515-CAE9AB5E8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DAC38-27C5-CEF7-FE8D-A747CB73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4DCD2-D0A1-AAB7-7884-12AAACE3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C5B8-12FB-2698-650F-334B0C78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D0DB5-4BD4-4156-89E7-41419553AB6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717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47773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EF18DA5-AFF0-A9A5-1BF6-A4E3D2D5A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A386AEB-4298-4A7A-C71E-B0050060B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C770253-9021-BF87-B3A3-5ADC020C62E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E2F6EF-B594-8BB1-6AAE-80C674FDEF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4624A7-1BC3-EBAD-E6D0-A0D17F2277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0AC069C-0C88-49E0-B5A6-8790D4137BE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7951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6379B23-F9B6-5B92-1DCC-43B163E32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CBDB653-37ED-7C3F-2F44-A581A2C8C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1DAFA98-0916-4D21-3A78-99908698391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67E7DF3-79EA-8C90-3E0C-DA0045A17FA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3E36BB7-B383-878B-51F2-FE8F58870F8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5B7E8A-D9F8-437B-BA58-D9A9FCD9926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6150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aB5050/Diabetes-Prediction-Analysis.gi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ammustafatz/diabetes-prediction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607" y="1194160"/>
            <a:ext cx="5004571" cy="1530752"/>
          </a:xfrm>
        </p:spPr>
        <p:txBody>
          <a:bodyPr rtlCol="0">
            <a:normAutofit/>
          </a:bodyPr>
          <a:lstStyle/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PREDICTION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8979" y="3139808"/>
            <a:ext cx="4385152" cy="2021028"/>
          </a:xfrm>
        </p:spPr>
        <p:txBody>
          <a:bodyPr rtlCol="0">
            <a:noAutofit/>
          </a:bodyPr>
          <a:lstStyle/>
          <a:p>
            <a:pPr rtl="0">
              <a:lnSpc>
                <a:spcPct val="2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Project 4 Team Members:</a:t>
            </a:r>
          </a:p>
          <a:p>
            <a:pPr marL="972900" lvl="1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 Brown</a:t>
            </a:r>
          </a:p>
          <a:p>
            <a:pPr marL="972900" lvl="1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He</a:t>
            </a:r>
          </a:p>
          <a:p>
            <a:pPr marL="972900" lvl="1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Magdalene Singh</a:t>
            </a:r>
          </a:p>
        </p:txBody>
      </p:sp>
      <p:pic>
        <p:nvPicPr>
          <p:cNvPr id="1026" name="Picture 2" descr="Medicines and type 2 diabetes">
            <a:extLst>
              <a:ext uri="{FF2B5EF4-FFF2-40B4-BE49-F238E27FC236}">
                <a16:creationId xmlns:a16="http://schemas.microsoft.com/office/drawing/2014/main" id="{62B44AE7-AFEF-E36D-2858-7CB4A733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7" y="1194160"/>
            <a:ext cx="6726115" cy="4197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717861"/>
            <a:ext cx="10993549" cy="1159018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Overview of machine Learning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993019-2628-C5F5-751A-5AD1E8FADEC5}"/>
              </a:ext>
            </a:extLst>
          </p:cNvPr>
          <p:cNvSpPr/>
          <p:nvPr/>
        </p:nvSpPr>
        <p:spPr>
          <a:xfrm>
            <a:off x="3364474" y="3023889"/>
            <a:ext cx="1257300" cy="781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 Data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6A0CE-6159-454B-AF48-27F3612AACD7}"/>
              </a:ext>
            </a:extLst>
          </p:cNvPr>
          <p:cNvSpPr/>
          <p:nvPr/>
        </p:nvSpPr>
        <p:spPr>
          <a:xfrm>
            <a:off x="3366217" y="4442733"/>
            <a:ext cx="1203027" cy="781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Testing Data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7F17DD-D7A1-C9CB-0B84-2EE4E2C420E9}"/>
              </a:ext>
            </a:extLst>
          </p:cNvPr>
          <p:cNvCxnSpPr>
            <a:cxnSpLocks/>
            <a:endCxn id="96" idx="0"/>
          </p:cNvCxnSpPr>
          <p:nvPr/>
        </p:nvCxnSpPr>
        <p:spPr>
          <a:xfrm flipH="1">
            <a:off x="7223916" y="2399214"/>
            <a:ext cx="860" cy="5053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70156F8-06A2-9AA5-FAF8-99B54D5599E8}"/>
              </a:ext>
            </a:extLst>
          </p:cNvPr>
          <p:cNvSpPr txBox="1"/>
          <p:nvPr/>
        </p:nvSpPr>
        <p:spPr>
          <a:xfrm>
            <a:off x="523664" y="4716966"/>
            <a:ext cx="1940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Gathering &amp;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pre-processing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556918-9EA6-AC98-6A97-EBBB3D43E5F8}"/>
              </a:ext>
            </a:extLst>
          </p:cNvPr>
          <p:cNvSpPr txBox="1"/>
          <p:nvPr/>
        </p:nvSpPr>
        <p:spPr>
          <a:xfrm>
            <a:off x="9849928" y="3806358"/>
            <a:ext cx="17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 based on model trained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245C0-0681-62D0-C2DE-EB970DD86863}"/>
              </a:ext>
            </a:extLst>
          </p:cNvPr>
          <p:cNvSpPr txBox="1"/>
          <p:nvPr/>
        </p:nvSpPr>
        <p:spPr>
          <a:xfrm>
            <a:off x="4790981" y="4491771"/>
            <a:ext cx="23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of model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40153-6F4E-EAC0-32D4-EB935EDE98A6}"/>
              </a:ext>
            </a:extLst>
          </p:cNvPr>
          <p:cNvSpPr txBox="1"/>
          <p:nvPr/>
        </p:nvSpPr>
        <p:spPr>
          <a:xfrm>
            <a:off x="2957499" y="5354802"/>
            <a:ext cx="202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Training &amp; testing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7E3FB-42EA-7D7A-8FB9-CCA662A70750}"/>
              </a:ext>
            </a:extLst>
          </p:cNvPr>
          <p:cNvSpPr txBox="1"/>
          <p:nvPr/>
        </p:nvSpPr>
        <p:spPr>
          <a:xfrm>
            <a:off x="7798982" y="3026903"/>
            <a:ext cx="172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Deploy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66D898-BB12-F646-A4B4-62FD05ECD9F2}"/>
              </a:ext>
            </a:extLst>
          </p:cNvPr>
          <p:cNvCxnSpPr>
            <a:cxnSpLocks/>
          </p:cNvCxnSpPr>
          <p:nvPr/>
        </p:nvCxnSpPr>
        <p:spPr>
          <a:xfrm>
            <a:off x="10712334" y="2393241"/>
            <a:ext cx="0" cy="80118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2C07893-8374-8A2A-2852-0E283FE4C65C}"/>
              </a:ext>
            </a:extLst>
          </p:cNvPr>
          <p:cNvSpPr txBox="1"/>
          <p:nvPr/>
        </p:nvSpPr>
        <p:spPr>
          <a:xfrm>
            <a:off x="5391506" y="2010180"/>
            <a:ext cx="170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Tune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FA283493-E657-FC74-7AAF-847804226E21}"/>
              </a:ext>
            </a:extLst>
          </p:cNvPr>
          <p:cNvSpPr/>
          <p:nvPr/>
        </p:nvSpPr>
        <p:spPr>
          <a:xfrm>
            <a:off x="1043097" y="3558231"/>
            <a:ext cx="936489" cy="1042879"/>
          </a:xfrm>
          <a:prstGeom prst="flowChartMagneticDisk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Data Source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184377-D385-92F3-F4B5-02C5A5209B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09261" y="3414664"/>
            <a:ext cx="1355213" cy="371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FF5F22-FED3-32CD-B104-3C4C5D0A17A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88730" y="4452994"/>
            <a:ext cx="1377487" cy="3805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AC784553-249B-A643-59A3-919B901A9AC4}"/>
              </a:ext>
            </a:extLst>
          </p:cNvPr>
          <p:cNvCxnSpPr>
            <a:cxnSpLocks/>
          </p:cNvCxnSpPr>
          <p:nvPr/>
        </p:nvCxnSpPr>
        <p:spPr>
          <a:xfrm flipV="1">
            <a:off x="4612982" y="3970477"/>
            <a:ext cx="2602142" cy="89062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373C68C-75DA-9C0B-69B6-A565CEFAB34C}"/>
              </a:ext>
            </a:extLst>
          </p:cNvPr>
          <p:cNvSpPr/>
          <p:nvPr/>
        </p:nvSpPr>
        <p:spPr>
          <a:xfrm>
            <a:off x="6684075" y="2904610"/>
            <a:ext cx="1079681" cy="10658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" name="Flowchart: Terminator 103">
            <a:extLst>
              <a:ext uri="{FF2B5EF4-FFF2-40B4-BE49-F238E27FC236}">
                <a16:creationId xmlns:a16="http://schemas.microsoft.com/office/drawing/2014/main" id="{A26FB9C6-7A46-4321-5CFE-2A54D04A5C9F}"/>
              </a:ext>
            </a:extLst>
          </p:cNvPr>
          <p:cNvSpPr/>
          <p:nvPr/>
        </p:nvSpPr>
        <p:spPr>
          <a:xfrm>
            <a:off x="9995632" y="3157851"/>
            <a:ext cx="1433403" cy="575757"/>
          </a:xfrm>
          <a:prstGeom prst="flowChartTermina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Predictor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BC6035-1670-4020-6432-82FAF8ED4D97}"/>
              </a:ext>
            </a:extLst>
          </p:cNvPr>
          <p:cNvCxnSpPr>
            <a:cxnSpLocks/>
          </p:cNvCxnSpPr>
          <p:nvPr/>
        </p:nvCxnSpPr>
        <p:spPr>
          <a:xfrm flipH="1">
            <a:off x="1569968" y="2393706"/>
            <a:ext cx="91258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D296-7C85-AE92-8B18-9DE1C75B4DBD}"/>
              </a:ext>
            </a:extLst>
          </p:cNvPr>
          <p:cNvCxnSpPr>
            <a:cxnSpLocks/>
          </p:cNvCxnSpPr>
          <p:nvPr/>
        </p:nvCxnSpPr>
        <p:spPr>
          <a:xfrm>
            <a:off x="1549916" y="2399214"/>
            <a:ext cx="0" cy="115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7679F0-8F6C-5DC0-5A35-B57FE4B94A3A}"/>
              </a:ext>
            </a:extLst>
          </p:cNvPr>
          <p:cNvCxnSpPr>
            <a:cxnSpLocks/>
          </p:cNvCxnSpPr>
          <p:nvPr/>
        </p:nvCxnSpPr>
        <p:spPr>
          <a:xfrm>
            <a:off x="4643545" y="3414664"/>
            <a:ext cx="20623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E4528F4-DCE2-A195-B773-3D16AD77CF23}"/>
              </a:ext>
            </a:extLst>
          </p:cNvPr>
          <p:cNvCxnSpPr>
            <a:cxnSpLocks/>
            <a:stCxn id="96" idx="6"/>
            <a:endCxn id="104" idx="1"/>
          </p:cNvCxnSpPr>
          <p:nvPr/>
        </p:nvCxnSpPr>
        <p:spPr>
          <a:xfrm>
            <a:off x="7763756" y="3437544"/>
            <a:ext cx="2231876" cy="8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13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401866"/>
            <a:ext cx="10993549" cy="1475013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 the Data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8728C31-48FF-5F78-8CB0-E9861F6208B4}"/>
              </a:ext>
            </a:extLst>
          </p:cNvPr>
          <p:cNvSpPr txBox="1"/>
          <p:nvPr/>
        </p:nvSpPr>
        <p:spPr>
          <a:xfrm>
            <a:off x="1130158" y="1532152"/>
            <a:ext cx="10360433" cy="2944396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60000" marR="985519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+mj-lt"/>
              <a:buAutoNum type="arabicPeriod"/>
              <a:tabLst>
                <a:tab pos="3600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diabetes_prediction_dataset.csv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into a Pandas DataFrame. </a:t>
            </a:r>
          </a:p>
          <a:p>
            <a:pPr marL="360000" marR="985519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+mj-lt"/>
              <a:buAutoNum type="arabicPeriod"/>
              <a:tabLst>
                <a:tab pos="3600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Fields:</a:t>
            </a:r>
          </a:p>
          <a:p>
            <a:pPr marL="360000" marR="985519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+mj-lt"/>
              <a:buAutoNum type="arabicPeriod"/>
              <a:tabLst>
                <a:tab pos="36000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marR="985519" indent="-360000" defTabSz="360000">
              <a:lnSpc>
                <a:spcPct val="15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360000" algn="l"/>
              </a:tabLst>
            </a:pP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Transformed the data.</a:t>
            </a:r>
          </a:p>
          <a:p>
            <a:pPr marL="817200" marR="985519" lvl="1" indent="-360000" defTabSz="360000"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60000" algn="l"/>
              </a:tabLst>
            </a:pP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renamed &amp; regrouped the </a:t>
            </a:r>
            <a:r>
              <a:rPr lang="en-US" spc="-1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smoking_history</a:t>
            </a:r>
            <a:r>
              <a:rPr lang="en-US" spc="-1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pc="-1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 fields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CCABA4-099B-69A9-6CCD-FAF32470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20752"/>
              </p:ext>
            </p:extLst>
          </p:nvPr>
        </p:nvGraphicFramePr>
        <p:xfrm>
          <a:off x="1495299" y="2755502"/>
          <a:ext cx="88880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932">
                  <a:extLst>
                    <a:ext uri="{9D8B030D-6E8A-4147-A177-3AD203B41FA5}">
                      <a16:colId xmlns:a16="http://schemas.microsoft.com/office/drawing/2014/main" val="1482635992"/>
                    </a:ext>
                  </a:extLst>
                </a:gridCol>
                <a:gridCol w="1960306">
                  <a:extLst>
                    <a:ext uri="{9D8B030D-6E8A-4147-A177-3AD203B41FA5}">
                      <a16:colId xmlns:a16="http://schemas.microsoft.com/office/drawing/2014/main" val="3436421972"/>
                    </a:ext>
                  </a:extLst>
                </a:gridCol>
                <a:gridCol w="1777619">
                  <a:extLst>
                    <a:ext uri="{9D8B030D-6E8A-4147-A177-3AD203B41FA5}">
                      <a16:colId xmlns:a16="http://schemas.microsoft.com/office/drawing/2014/main" val="1977541724"/>
                    </a:ext>
                  </a:extLst>
                </a:gridCol>
                <a:gridCol w="1777619">
                  <a:extLst>
                    <a:ext uri="{9D8B030D-6E8A-4147-A177-3AD203B41FA5}">
                      <a16:colId xmlns:a16="http://schemas.microsoft.com/office/drawing/2014/main" val="174987205"/>
                    </a:ext>
                  </a:extLst>
                </a:gridCol>
                <a:gridCol w="1777619">
                  <a:extLst>
                    <a:ext uri="{9D8B030D-6E8A-4147-A177-3AD203B41FA5}">
                      <a16:colId xmlns:a16="http://schemas.microsoft.com/office/drawing/2014/main" val="62367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08000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gender</a:t>
                      </a:r>
                      <a:endParaRPr lang="en-AU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hypertension</a:t>
                      </a:r>
                      <a:endParaRPr lang="en-AU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heart_disease</a:t>
                      </a:r>
                      <a:endParaRPr lang="en-AU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HbA1c_level</a:t>
                      </a:r>
                      <a:endParaRPr lang="en-AU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diabetes</a:t>
                      </a:r>
                      <a:endParaRPr lang="en-AU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smoking_history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bmi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08000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blood_glucose_level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91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491FD-5507-3B93-2F42-A602E119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46" y="4565097"/>
            <a:ext cx="3354761" cy="1691882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C29AE-17B8-D151-6D5D-990FC6BC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54" y="4565097"/>
            <a:ext cx="3023788" cy="1691882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81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6F77-0C01-F518-E888-F1F59DF54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974940"/>
          </a:xfrm>
        </p:spPr>
        <p:txBody>
          <a:bodyPr>
            <a:normAutofit/>
          </a:bodyPr>
          <a:lstStyle/>
          <a:p>
            <a:r>
              <a:rPr lang="en-US" sz="4000" b="1" dirty="0"/>
              <a:t>Exploring the Data</a:t>
            </a:r>
            <a:endParaRPr lang="en-AU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B0192-A9F3-404E-14C4-4BD1C4EF1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110" y="1679028"/>
            <a:ext cx="10762816" cy="2588839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Font typeface="+mj-lt"/>
              <a:buAutoNum type="arabicPeriod" startAt="4"/>
            </a:pPr>
            <a:r>
              <a:rPr lang="en-US" sz="2400" dirty="0"/>
              <a:t>Checked for missing data</a:t>
            </a:r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DB03A4-474D-C7AA-AF4C-4576B876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8" y="2552961"/>
            <a:ext cx="5518761" cy="3352694"/>
          </a:xfrm>
          <a:prstGeom prst="rect">
            <a:avLst/>
          </a:prstGeom>
        </p:spPr>
      </p:pic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06548A2D-E69C-23FD-AE50-2F9A5978F980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98EE3D-8CD1-4C3F-BD1C-C98C9596463C}" type="slidenum">
              <a:rPr lang="en-GB" sz="900" smtClean="0"/>
              <a:pPr algn="r"/>
              <a:t>12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884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6F77-0C01-F518-E888-F1F59DF54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825696"/>
            <a:ext cx="10993549" cy="628098"/>
          </a:xfrm>
        </p:spPr>
        <p:txBody>
          <a:bodyPr>
            <a:noAutofit/>
          </a:bodyPr>
          <a:lstStyle/>
          <a:p>
            <a:r>
              <a:rPr lang="en-US" sz="4000" b="1" dirty="0"/>
              <a:t>Exploring the Data</a:t>
            </a:r>
            <a:endParaRPr lang="en-AU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B0192-A9F3-404E-14C4-4BD1C4EF1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380" y="1545021"/>
            <a:ext cx="10993546" cy="2588839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457200" indent="-457200">
              <a:buClrTx/>
              <a:buFont typeface="+mj-lt"/>
              <a:buAutoNum type="arabicPeriod" startAt="5"/>
            </a:pPr>
            <a:r>
              <a:rPr lang="en-US" sz="2400" dirty="0"/>
              <a:t>Dropped duplicated rows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400" dirty="0"/>
          </a:p>
          <a:p>
            <a:pPr marL="457200" indent="-457200">
              <a:buFont typeface="+mj-lt"/>
              <a:buAutoNum type="arabicPeriod" startAt="5"/>
            </a:pPr>
            <a:endParaRPr lang="en-US" sz="2400" dirty="0"/>
          </a:p>
          <a:p>
            <a:pPr marL="457200" indent="-457200">
              <a:buFont typeface="+mj-lt"/>
              <a:buAutoNum type="arabicPeriod" startAt="5"/>
            </a:pPr>
            <a:endParaRPr lang="en-US" sz="2400" dirty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endParaRPr lang="en-US" sz="1100" dirty="0"/>
          </a:p>
          <a:p>
            <a:pPr marL="457200" indent="-457200">
              <a:buClrTx/>
              <a:buFont typeface="+mj-lt"/>
              <a:buAutoNum type="arabicPeriod" startAt="5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Find the correlation between each feature and diabetes outcome.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7F713-DFAF-1266-2ECA-9B96B779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3" y="2051646"/>
            <a:ext cx="3583950" cy="85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49817-4DC5-34FE-0B42-4A89F4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03" y="3707420"/>
            <a:ext cx="3581400" cy="2705100"/>
          </a:xfrm>
          <a:prstGeom prst="rect">
            <a:avLst/>
          </a:prstGeom>
        </p:spPr>
      </p:pic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AE0DDCF9-F822-5708-A41C-404F9FFFFA97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98EE3D-8CD1-4C3F-BD1C-C98C9596463C}" type="slidenum">
              <a:rPr lang="en-GB" sz="900" smtClean="0"/>
              <a:pPr algn="r"/>
              <a:t>13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48579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C03BF1-A1D8-A645-A3A7-D50A739C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192" y="1410466"/>
            <a:ext cx="6507804" cy="51100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8EE1-E65F-4ADC-337B-C8732ABE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CF64B-7741-6AC6-1670-6FD854E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31" y="702870"/>
            <a:ext cx="5315042" cy="6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401866"/>
            <a:ext cx="10810710" cy="1475013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Modelling the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8728C31-48FF-5F78-8CB0-E9861F6208B4}"/>
              </a:ext>
            </a:extLst>
          </p:cNvPr>
          <p:cNvSpPr txBox="1"/>
          <p:nvPr/>
        </p:nvSpPr>
        <p:spPr>
          <a:xfrm>
            <a:off x="1157590" y="1730839"/>
            <a:ext cx="10360433" cy="391267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60000" marR="299720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360000" algn="l"/>
              </a:tabLs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US" sz="2200" spc="-90" dirty="0">
                <a:latin typeface="Arial" panose="020B0604020202020204" pitchFamily="34" charset="0"/>
                <a:cs typeface="Arial" panose="020B0604020202020204" pitchFamily="34" charset="0"/>
              </a:rPr>
              <a:t> wa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2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22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en-US" sz="22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25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2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25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sz="22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10" dirty="0">
                <a:latin typeface="Arial" panose="020B0604020202020204" pitchFamily="34" charset="0"/>
                <a:cs typeface="Arial" panose="020B0604020202020204" pitchFamily="34" charset="0"/>
              </a:rPr>
              <a:t>datasets.</a:t>
            </a:r>
          </a:p>
          <a:p>
            <a:pPr marL="360000" marR="299720" indent="-360000" defTabSz="36000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  <a:tabLst>
                <a:tab pos="360000" algn="l"/>
              </a:tabLst>
            </a:pPr>
            <a:r>
              <a:rPr lang="en-US" sz="2200" spc="-20" dirty="0">
                <a:latin typeface="Arial" panose="020B0604020202020204" pitchFamily="34" charset="0"/>
                <a:cs typeface="Arial" panose="020B0604020202020204" pitchFamily="34" charset="0"/>
              </a:rPr>
              <a:t>Evaluated the data.</a:t>
            </a:r>
          </a:p>
          <a:p>
            <a:pPr marL="817200" marR="299720" lvl="1" indent="-360000" defTabSz="36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360000" algn="l"/>
              </a:tabLst>
            </a:pPr>
            <a:r>
              <a:rPr lang="en-US" sz="2200" spc="-20" dirty="0">
                <a:latin typeface="Arial" panose="020B0604020202020204" pitchFamily="34" charset="0"/>
                <a:cs typeface="Arial" panose="020B0604020202020204" pitchFamily="34" charset="0"/>
              </a:rPr>
              <a:t>Used Logistic Regression as the initial model.</a:t>
            </a:r>
          </a:p>
          <a:p>
            <a:pPr marL="817200" marR="299720" lvl="1" indent="-360000" defTabSz="36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360000" algn="l"/>
              </a:tabLst>
            </a:pPr>
            <a:r>
              <a:rPr lang="en-US" sz="2200" spc="-20" dirty="0">
                <a:latin typeface="Arial" panose="020B0604020202020204" pitchFamily="34" charset="0"/>
                <a:cs typeface="Arial" panose="020B0604020202020204" pitchFamily="34" charset="0"/>
              </a:rPr>
              <a:t>According to studies, Random Forest was shown to be a more accurate model for health predictions. </a:t>
            </a:r>
          </a:p>
          <a:p>
            <a:pPr marL="360000" marR="299720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360000" algn="l"/>
              </a:tabLst>
            </a:pPr>
            <a:r>
              <a:rPr lang="en-US" sz="2200" spc="-20" dirty="0">
                <a:latin typeface="Arial" panose="020B0604020202020204" pitchFamily="34" charset="0"/>
                <a:cs typeface="Arial" panose="020B0604020202020204" pitchFamily="34" charset="0"/>
              </a:rPr>
              <a:t>We used the Random Forest model for our Diabetes Predictor web page.</a:t>
            </a:r>
          </a:p>
        </p:txBody>
      </p:sp>
    </p:spTree>
    <p:extLst>
      <p:ext uri="{BB962C8B-B14F-4D97-AF65-F5344CB8AC3E}">
        <p14:creationId xmlns:p14="http://schemas.microsoft.com/office/powerpoint/2010/main" val="289849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EDE6-021E-885D-BF77-4C5BF2B1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76" y="668859"/>
            <a:ext cx="9567724" cy="74215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Compare Classification reports</a:t>
            </a:r>
            <a:endParaRPr lang="en-AU" sz="36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8EE1-E65F-4ADC-337B-C8732ABE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25E280-E10A-35B6-2DC5-5F863452C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76" y="2239063"/>
            <a:ext cx="4925620" cy="171496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35B1D-6D9E-2499-8CCD-E053001B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38" y="2248985"/>
            <a:ext cx="4930517" cy="17149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80EC14-DBFF-1090-FCD3-31F55077649E}"/>
              </a:ext>
            </a:extLst>
          </p:cNvPr>
          <p:cNvSpPr txBox="1"/>
          <p:nvPr/>
        </p:nvSpPr>
        <p:spPr>
          <a:xfrm>
            <a:off x="990576" y="1654167"/>
            <a:ext cx="992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</a:t>
            </a:r>
            <a:r>
              <a:rPr lang="en-US" sz="2400" cap="small" dirty="0">
                <a:solidFill>
                  <a:srgbClr val="006600"/>
                </a:solidFill>
              </a:rPr>
              <a:t>Logistic Regression</a:t>
            </a:r>
            <a:r>
              <a:rPr lang="en-US" sz="2400" cap="small" dirty="0">
                <a:solidFill>
                  <a:srgbClr val="0000CC"/>
                </a:solidFill>
              </a:rPr>
              <a:t>							Random Forest</a:t>
            </a:r>
            <a:endParaRPr lang="en-AU" sz="2400" cap="small" dirty="0">
              <a:solidFill>
                <a:srgbClr val="0000C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150A5-5618-CAD5-81B9-36C51433630F}"/>
              </a:ext>
            </a:extLst>
          </p:cNvPr>
          <p:cNvSpPr txBox="1"/>
          <p:nvPr/>
        </p:nvSpPr>
        <p:spPr>
          <a:xfrm>
            <a:off x="1110150" y="4324746"/>
            <a:ext cx="9974405" cy="175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</a:t>
            </a:r>
            <a:r>
              <a:rPr lang="en-US" b="0" i="0" dirty="0">
                <a:solidFill>
                  <a:srgbClr val="0000CC"/>
                </a:solidFill>
                <a:effectLst/>
                <a:latin typeface="-apple-system"/>
              </a:rPr>
              <a:t>Random Forest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model has a higher precision (94% vs. 83%), indicating fewer false positives.</a:t>
            </a:r>
          </a:p>
          <a:p>
            <a:pPr marL="285750" indent="-28575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</a:t>
            </a:r>
            <a:r>
              <a:rPr lang="en-US" b="0" i="0" dirty="0">
                <a:solidFill>
                  <a:srgbClr val="0000CC"/>
                </a:solidFill>
                <a:effectLst/>
                <a:latin typeface="-apple-system"/>
              </a:rPr>
              <a:t>Random Forest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model has a higher recall (69% vs. 63%), meaning it captures more true positives among all actual positives.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pPr marL="285750" indent="-28575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f1-score for class 1 is notably higher for the </a:t>
            </a:r>
            <a:r>
              <a:rPr lang="en-US" b="0" i="0" dirty="0">
                <a:solidFill>
                  <a:srgbClr val="0000CC"/>
                </a:solidFill>
                <a:effectLst/>
                <a:latin typeface="-apple-system"/>
              </a:rPr>
              <a:t>Random Forest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model (79% vs. 71%).</a:t>
            </a:r>
          </a:p>
        </p:txBody>
      </p:sp>
    </p:spTree>
    <p:extLst>
      <p:ext uri="{BB962C8B-B14F-4D97-AF65-F5344CB8AC3E}">
        <p14:creationId xmlns:p14="http://schemas.microsoft.com/office/powerpoint/2010/main" val="4134862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721605"/>
            <a:ext cx="10993549" cy="1155274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GB" sz="4000" b="1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on to your seats while we …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8728C31-48FF-5F78-8CB0-E9861F6208B4}"/>
              </a:ext>
            </a:extLst>
          </p:cNvPr>
          <p:cNvSpPr txBox="1"/>
          <p:nvPr/>
        </p:nvSpPr>
        <p:spPr>
          <a:xfrm>
            <a:off x="1157590" y="1730839"/>
            <a:ext cx="10360433" cy="13427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60000" marR="299720" lvl="0" indent="-360000" algn="l" defTabSz="3600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6000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60000" marR="299720" lvl="0" indent="-360000" algn="l" defTabSz="3600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60000" algn="l"/>
              </a:tabLst>
              <a:defRPr/>
            </a:pPr>
            <a:endParaRPr kumimoji="0" lang="en-US" sz="22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E2278-8D05-D31F-5E61-B33C7184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93" y="1884579"/>
            <a:ext cx="5462272" cy="44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721605"/>
            <a:ext cx="10993549" cy="1155274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GB" sz="4000" b="1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our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18</a:t>
            </a:fld>
            <a:endParaRPr lang="en-GB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8728C31-48FF-5F78-8CB0-E9861F6208B4}"/>
              </a:ext>
            </a:extLst>
          </p:cNvPr>
          <p:cNvSpPr txBox="1"/>
          <p:nvPr/>
        </p:nvSpPr>
        <p:spPr>
          <a:xfrm>
            <a:off x="1157590" y="1730839"/>
            <a:ext cx="10360433" cy="13427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60000" marR="299720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360000" algn="l"/>
              </a:tabLs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marR="299720" indent="-360000" defTabSz="3600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360000" algn="l"/>
              </a:tabLst>
            </a:pPr>
            <a:endParaRPr lang="en-US" sz="2200" spc="-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artoon rocket space ship vector">
            <a:extLst>
              <a:ext uri="{FF2B5EF4-FFF2-40B4-BE49-F238E27FC236}">
                <a16:creationId xmlns:a16="http://schemas.microsoft.com/office/drawing/2014/main" id="{DF6515F5-176C-547F-37FD-BCC19973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3" y="2130738"/>
            <a:ext cx="3425078" cy="34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EBDC4-D55F-A403-B175-D9DD6217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82" y="2130738"/>
            <a:ext cx="5799323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4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3D805-FFD9-E17C-D9A1-6C8CEE5B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608F24-FFD6-782A-8E8C-040E7DE9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5" y="2340864"/>
            <a:ext cx="10447748" cy="32355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3200" dirty="0"/>
              <a:t>The page can be launched directly from GitHub:</a:t>
            </a:r>
          </a:p>
          <a:p>
            <a:pPr marL="0" algn="ctr">
              <a:lnSpc>
                <a:spcPct val="150000"/>
              </a:lnSpc>
            </a:pPr>
            <a:r>
              <a:rPr lang="en-AU" sz="3000" dirty="0">
                <a:hlinkClick r:id="rId2"/>
              </a:rPr>
              <a:t>https://github.com/EvaB5050/Diabetes-Prediction-Analysis.git</a:t>
            </a:r>
            <a:endParaRPr lang="en-AU" sz="3000" dirty="0"/>
          </a:p>
          <a:p>
            <a:pPr>
              <a:lnSpc>
                <a:spcPct val="150000"/>
              </a:lnSpc>
            </a:pPr>
            <a:endParaRPr lang="en-AU" sz="3200" dirty="0"/>
          </a:p>
          <a:p>
            <a:pPr marL="0" indent="0" algn="ctr">
              <a:lnSpc>
                <a:spcPct val="150000"/>
              </a:lnSpc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03291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6A6-A0B7-4AD3-A4A4-9522F249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90670"/>
          </a:xfrm>
        </p:spPr>
        <p:txBody>
          <a:bodyPr rtlCol="0">
            <a:normAutofit/>
          </a:bodyPr>
          <a:lstStyle/>
          <a:p>
            <a:pPr rtl="0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A8F6C-85B2-40F8-9392-16F12DC2D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9113" y="1618208"/>
            <a:ext cx="4074323" cy="4430052"/>
          </a:xfrm>
        </p:spPr>
        <p:txBody>
          <a:bodyPr rtlCol="0">
            <a:noAutofit/>
          </a:bodyPr>
          <a:lstStyle/>
          <a:p>
            <a:pPr rtl="0"/>
            <a:r>
              <a:rPr lang="en-GB" sz="24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GB" sz="2400" spc="-1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24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  <a:endParaRPr lang="en-GB" sz="2400" spc="-1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GB" sz="2400" dirty="0">
              <a:solidFill>
                <a:srgbClr val="FF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Machine Learning</a:t>
            </a:r>
            <a:endParaRPr lang="en-GB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Data</a:t>
            </a:r>
            <a:endParaRPr lang="en-GB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24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the Data</a:t>
            </a:r>
            <a:endParaRPr lang="en-GB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24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GB" sz="2400" spc="-1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Launch</a:t>
            </a:r>
            <a:endParaRPr lang="en-GB" sz="2400" dirty="0">
              <a:solidFill>
                <a:srgbClr val="FF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A0150-AECF-4D8C-A650-1671E51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2</a:t>
            </a:fld>
            <a:endParaRPr lang="en-GB"/>
          </a:p>
        </p:txBody>
      </p:sp>
      <p:pic>
        <p:nvPicPr>
          <p:cNvPr id="2050" name="Picture 2" descr="Build medical applications using machine learning techniques and support  trustworthiness properties | ATMOSPHERE">
            <a:extLst>
              <a:ext uri="{FF2B5EF4-FFF2-40B4-BE49-F238E27FC236}">
                <a16:creationId xmlns:a16="http://schemas.microsoft.com/office/drawing/2014/main" id="{785D3DB5-0182-9F41-89FD-A7EB3BC4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77" y="2433849"/>
            <a:ext cx="6530969" cy="22626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0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0D6A5-48F4-F1E0-7CE2-0CE06E3B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78188-F418-B23B-EBF2-A0E84D824A65}"/>
              </a:ext>
            </a:extLst>
          </p:cNvPr>
          <p:cNvSpPr txBox="1"/>
          <p:nvPr/>
        </p:nvSpPr>
        <p:spPr>
          <a:xfrm>
            <a:off x="1305499" y="2163788"/>
            <a:ext cx="574529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800080"/>
                </a:solidFill>
                <a:latin typeface="Consolas" panose="020B0609020204030204" pitchFamily="49" charset="0"/>
                <a:cs typeface="Cavolini" panose="03000502040302020204" pitchFamily="66" charset="0"/>
              </a:rPr>
              <a:t>Thank you for watching our  presentation</a:t>
            </a:r>
          </a:p>
          <a:p>
            <a:endParaRPr lang="en-AU" sz="4400" b="1" dirty="0">
              <a:latin typeface="Consolas" panose="020B0609020204030204" pitchFamily="49" charset="0"/>
              <a:cs typeface="Cavolini" panose="0300050204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5E1E7-2090-DAF4-FC5E-0E282B4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45" y="1892300"/>
            <a:ext cx="4320485" cy="3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8C199F-B7BD-4BA5-F676-959D62434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016" y="1102970"/>
            <a:ext cx="8958530" cy="479325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B16B0-27AD-C437-D562-3A7C2F00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1080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0A7AD-F882-6C60-A802-FF716F5B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22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009E9-DC49-5C1D-2525-68BCFA4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25" y="3233060"/>
            <a:ext cx="4126906" cy="2664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E98B-A96E-006F-D2B6-0973E995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24" y="3050128"/>
            <a:ext cx="3060608" cy="2985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FF3AC-E1E8-583D-A8CC-531655FDDF9F}"/>
              </a:ext>
            </a:extLst>
          </p:cNvPr>
          <p:cNvSpPr txBox="1"/>
          <p:nvPr/>
        </p:nvSpPr>
        <p:spPr>
          <a:xfrm>
            <a:off x="1106905" y="822436"/>
            <a:ext cx="92001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rgbClr val="800080"/>
                </a:solidFill>
                <a:latin typeface="Goudy Old Style" panose="02020502050305020303" pitchFamily="18" charset="0"/>
              </a:rPr>
              <a:t>And that, my dear fellow students, marks the end of our Data Analytics </a:t>
            </a:r>
            <a:r>
              <a:rPr lang="en-US" sz="4000" dirty="0" err="1">
                <a:solidFill>
                  <a:srgbClr val="800080"/>
                </a:solidFill>
                <a:latin typeface="Goudy Old Style" panose="02020502050305020303" pitchFamily="18" charset="0"/>
              </a:rPr>
              <a:t>BootCamp</a:t>
            </a:r>
            <a:r>
              <a:rPr lang="en-US" sz="4000" dirty="0">
                <a:solidFill>
                  <a:srgbClr val="800080"/>
                </a:solidFill>
                <a:latin typeface="Goudy Old Style" panose="02020502050305020303" pitchFamily="18" charset="0"/>
              </a:rPr>
              <a:t>.</a:t>
            </a:r>
          </a:p>
          <a:p>
            <a:pPr lvl="1"/>
            <a:r>
              <a:rPr lang="en-US" sz="4000" dirty="0">
                <a:solidFill>
                  <a:srgbClr val="000099"/>
                </a:solidFill>
                <a:latin typeface="Goudy Old Style" panose="02020502050305020303" pitchFamily="18" charset="0"/>
              </a:rPr>
              <a:t>Let’s embrace life once again </a:t>
            </a:r>
            <a:r>
              <a:rPr lang="en-US" sz="6000" dirty="0">
                <a:solidFill>
                  <a:srgbClr val="000099"/>
                </a:solidFill>
                <a:latin typeface="Goudy Old Style" panose="02020502050305020303" pitchFamily="18" charset="0"/>
                <a:sym typeface="Wingdings" panose="05000000000000000000" pitchFamily="2" charset="2"/>
              </a:rPr>
              <a:t></a:t>
            </a:r>
            <a:endParaRPr lang="en-AU" sz="6000" dirty="0">
              <a:solidFill>
                <a:srgbClr val="000099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1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1"/>
            <a:ext cx="3643967" cy="559884"/>
          </a:xfrm>
        </p:spPr>
        <p:txBody>
          <a:bodyPr rtlCol="0">
            <a:noAutofit/>
          </a:bodyPr>
          <a:lstStyle/>
          <a:p>
            <a:pPr rtl="0"/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D9DC47B-4F5E-D8B7-47C7-3D3833DABD30}"/>
              </a:ext>
            </a:extLst>
          </p:cNvPr>
          <p:cNvSpPr txBox="1"/>
          <p:nvPr/>
        </p:nvSpPr>
        <p:spPr>
          <a:xfrm>
            <a:off x="1244906" y="1485487"/>
            <a:ext cx="9463489" cy="46049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tabLst>
                <a:tab pos="40513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Welcome to our Diabetes Prediction Analysis presentation.</a:t>
            </a:r>
          </a:p>
          <a:p>
            <a:pPr marL="12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tabLst>
                <a:tab pos="40513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 used:</a:t>
            </a:r>
          </a:p>
          <a:p>
            <a:pPr marL="720000" indent="-3960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>
                <a:tab pos="40513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Pandas</a:t>
            </a:r>
          </a:p>
          <a:p>
            <a:pPr marL="720000" indent="-3960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>
                <a:tab pos="40513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Matplotlib</a:t>
            </a:r>
          </a:p>
          <a:p>
            <a:pPr marL="720000" indent="-3960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>
                <a:tab pos="405130" algn="l"/>
              </a:tabLst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20000" indent="-3960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>
                <a:tab pos="40513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Scikit-learn</a:t>
            </a:r>
          </a:p>
          <a:p>
            <a:pPr marL="720000" indent="-3960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>
                <a:tab pos="405130" algn="l"/>
              </a:tabLst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861646"/>
            <a:ext cx="10993549" cy="1015233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Proposed approach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8728C31-48FF-5F78-8CB0-E9861F6208B4}"/>
              </a:ext>
            </a:extLst>
          </p:cNvPr>
          <p:cNvSpPr txBox="1"/>
          <p:nvPr/>
        </p:nvSpPr>
        <p:spPr>
          <a:xfrm>
            <a:off x="1157591" y="1730839"/>
            <a:ext cx="10025522" cy="459869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4964" marR="985519" indent="-360000" algn="just" defTabSz="360000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+mj-lt"/>
              <a:buAutoNum type="arabicParenR"/>
              <a:tabLst>
                <a:tab pos="360000" algn="l"/>
              </a:tabLst>
            </a:pP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164" marR="985519" indent="-457200" algn="just" defTabSz="360000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tabLst>
                <a:tab pos="360000" algn="l"/>
              </a:tabLst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Our project aim was to predict the probability of developing Diabetes by applying Machine Learning.  </a:t>
            </a:r>
          </a:p>
          <a:p>
            <a:pPr marL="452164" marR="985519" indent="-457200" algn="just" defTabSz="360000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tabLst>
                <a:tab pos="360000" algn="l"/>
              </a:tabLst>
            </a:pPr>
            <a:r>
              <a:rPr lang="en-GB" sz="2400" spc="-20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n-GB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35" dirty="0">
                <a:latin typeface="Arial" panose="020B0604020202020204" pitchFamily="34" charset="0"/>
                <a:cs typeface="Arial" panose="020B0604020202020204" pitchFamily="34" charset="0"/>
              </a:rPr>
              <a:t>Regression &amp; </a:t>
            </a: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Random Forest were used to evaluate the accuracy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prediction outcome.</a:t>
            </a: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200" marR="299720" indent="-457200" algn="just" defTabSz="360000">
              <a:spcBef>
                <a:spcPts val="1200"/>
              </a:spcBef>
              <a:buFont typeface="Wingdings" panose="05000000000000000000" pitchFamily="2" charset="2"/>
              <a:buChar char="q"/>
              <a:tabLst>
                <a:tab pos="360000" algn="l"/>
              </a:tabLst>
            </a:pP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The dataset of 100,000 entries was obtained from kaggle.com:</a:t>
            </a:r>
          </a:p>
          <a:p>
            <a:pPr marR="299720" algn="just" defTabSz="360000">
              <a:spcBef>
                <a:spcPts val="1200"/>
              </a:spcBef>
              <a:tabLst>
                <a:tab pos="360000" algn="l"/>
              </a:tabLst>
            </a:pP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spc="-2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https://www.kaggle.com/datasets/iammustafatz/diabetes-prediction-dataset</a:t>
            </a:r>
            <a:endParaRPr lang="en-US" sz="2000" spc="-2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299720" algn="just" defTabSz="360000">
              <a:spcBef>
                <a:spcPts val="1200"/>
              </a:spcBef>
              <a:tabLst>
                <a:tab pos="360000" algn="l"/>
              </a:tabLst>
            </a:pPr>
            <a:endParaRPr lang="en-US" sz="2000" i="1" spc="-2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AE46C-E295-A9A1-2313-D44B74BC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53" y="636974"/>
            <a:ext cx="2681225" cy="15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34" y="857425"/>
            <a:ext cx="3475915" cy="559884"/>
          </a:xfrm>
        </p:spPr>
        <p:txBody>
          <a:bodyPr rtlCol="0">
            <a:noAutofit/>
          </a:bodyPr>
          <a:lstStyle/>
          <a:p>
            <a:pPr rtl="0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D9DC47B-4F5E-D8B7-47C7-3D3833DABD30}"/>
              </a:ext>
            </a:extLst>
          </p:cNvPr>
          <p:cNvSpPr txBox="1"/>
          <p:nvPr/>
        </p:nvSpPr>
        <p:spPr>
          <a:xfrm>
            <a:off x="881349" y="1417309"/>
            <a:ext cx="9496539" cy="45724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prstClr val="black"/>
              </a:buClr>
              <a:buSzPct val="100000"/>
              <a:buFontTx/>
              <a:buNone/>
              <a:tabLst>
                <a:tab pos="405130" algn="l"/>
              </a:tabLst>
              <a:defRPr/>
            </a:pPr>
            <a:r>
              <a:rPr kumimoji="0" lang="en-US" sz="3200" b="0" i="0" u="none" strike="noStrike" kern="1200" cap="small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Diabetes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540000" marR="0" lvl="0" indent="-360000" algn="l" defTabSz="4572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Chronic medical condition </a:t>
            </a:r>
          </a:p>
          <a:p>
            <a:pPr marL="540000" marR="0" lvl="0" indent="-360000" algn="l" defTabSz="4572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Elevated levels of blood glucose (or blood sugar). </a:t>
            </a:r>
          </a:p>
          <a:p>
            <a:pPr marL="540000" marR="0" lvl="0" indent="-360000" algn="l" defTabSz="4572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body either does not produce enough insulin or cannot use the insulin it produces. </a:t>
            </a:r>
          </a:p>
          <a:p>
            <a:pPr marL="540000" marR="0" lvl="0" indent="-360000" algn="l" defTabSz="4572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main types of diabetes:</a:t>
            </a:r>
          </a:p>
          <a:p>
            <a:pPr marL="756000" marR="0" lvl="1" indent="-360000" algn="l" defTabSz="4572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+mj-lt"/>
              <a:buAutoNum type="arabicPeriod"/>
              <a:tabLst>
                <a:tab pos="3600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1 Diabetes: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Immune system destroys insulin-producing beta cells in the pancreas.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Insulin injections or an insulin pump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required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manage blood sugar levels.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EC0FE-9CB2-1999-A169-02555845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25" y="1673461"/>
            <a:ext cx="2075698" cy="14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1"/>
            <a:ext cx="3475915" cy="559884"/>
          </a:xfrm>
        </p:spPr>
        <p:txBody>
          <a:bodyPr rtlCol="0">
            <a:normAutofit/>
          </a:bodyPr>
          <a:lstStyle/>
          <a:p>
            <a:pPr rtl="0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D9DC47B-4F5E-D8B7-47C7-3D3833DABD30}"/>
              </a:ext>
            </a:extLst>
          </p:cNvPr>
          <p:cNvSpPr txBox="1"/>
          <p:nvPr/>
        </p:nvSpPr>
        <p:spPr>
          <a:xfrm>
            <a:off x="581192" y="1861851"/>
            <a:ext cx="11116822" cy="4044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56000" marR="0" lvl="1" indent="-3600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>
                <a:tab pos="3600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2 Diabetes: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Arial"/>
            </a:endParaRP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Inability to use insulin properly (insulin resistance) or insufficient production of insulin.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Lifestyle factors: obesity, lack of physical activity &amp; genetic predisposition.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Managed through lifestyle modifications, oral medications &amp; insulin therapy.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6000" marR="0" lvl="1" indent="-360000" algn="l" defTabSz="4572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>
                <a:tab pos="3600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Gestational Diabetes: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Occurs during pregnancy.  </a:t>
            </a:r>
          </a:p>
          <a:p>
            <a:pPr marL="1319530" marR="0" lvl="2" indent="-392430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buFont typeface="Courier New" panose="02070309020205020404" pitchFamily="49" charset="0"/>
              <a:buChar char="o"/>
              <a:tabLst>
                <a:tab pos="40513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Resolves after childbirth.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0" lvl="2" algn="l" defTabSz="4572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Pct val="100000"/>
              <a:tabLst>
                <a:tab pos="405130" algn="l"/>
              </a:tabLst>
              <a:defRPr/>
            </a:pPr>
            <a:endParaRPr kumimoji="0" lang="en-US" b="0" i="0" u="none" strike="noStrike" kern="1200" cap="none" spc="1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488E2-98EE-7EF7-86A0-46D5E47F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778" y="4105460"/>
            <a:ext cx="2509391" cy="167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382C3-1D18-626A-9303-C3C20CA8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29" y="945517"/>
            <a:ext cx="1906840" cy="12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D1B7EAA7-26B7-5FA3-555B-FDBCF3316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382" y="518592"/>
            <a:ext cx="9742418" cy="4873558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Common symptoms of diabetes: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If left untreated, diabetes can lead to serious health consequences such as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135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Gill Sans MT" panose="020B0502020104020203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1CB1DE-7605-DEA6-5665-DF7F5D96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4296"/>
              </p:ext>
            </p:extLst>
          </p:nvPr>
        </p:nvGraphicFramePr>
        <p:xfrm>
          <a:off x="1342303" y="3708270"/>
          <a:ext cx="931921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404">
                  <a:extLst>
                    <a:ext uri="{9D8B030D-6E8A-4147-A177-3AD203B41FA5}">
                      <a16:colId xmlns:a16="http://schemas.microsoft.com/office/drawing/2014/main" val="1385667335"/>
                    </a:ext>
                  </a:extLst>
                </a:gridCol>
                <a:gridCol w="3106404">
                  <a:extLst>
                    <a:ext uri="{9D8B030D-6E8A-4147-A177-3AD203B41FA5}">
                      <a16:colId xmlns:a16="http://schemas.microsoft.com/office/drawing/2014/main" val="2275824288"/>
                    </a:ext>
                  </a:extLst>
                </a:gridCol>
                <a:gridCol w="3106404">
                  <a:extLst>
                    <a:ext uri="{9D8B030D-6E8A-4147-A177-3AD203B41FA5}">
                      <a16:colId xmlns:a16="http://schemas.microsoft.com/office/drawing/2014/main" val="338389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heart disease</a:t>
                      </a: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kidney damage</a:t>
                      </a: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 problems</a:t>
                      </a: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3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stroke</a:t>
                      </a: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nerve damage</a:t>
                      </a: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AU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044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2736-7A29-2CDD-4803-406E80E2B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7759"/>
              </p:ext>
            </p:extLst>
          </p:nvPr>
        </p:nvGraphicFramePr>
        <p:xfrm>
          <a:off x="1342303" y="1371751"/>
          <a:ext cx="9319212" cy="914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106404">
                  <a:extLst>
                    <a:ext uri="{9D8B030D-6E8A-4147-A177-3AD203B41FA5}">
                      <a16:colId xmlns:a16="http://schemas.microsoft.com/office/drawing/2014/main" val="2079319415"/>
                    </a:ext>
                  </a:extLst>
                </a:gridCol>
                <a:gridCol w="3279626">
                  <a:extLst>
                    <a:ext uri="{9D8B030D-6E8A-4147-A177-3AD203B41FA5}">
                      <a16:colId xmlns:a16="http://schemas.microsoft.com/office/drawing/2014/main" val="2748738278"/>
                    </a:ext>
                  </a:extLst>
                </a:gridCol>
                <a:gridCol w="2933182">
                  <a:extLst>
                    <a:ext uri="{9D8B030D-6E8A-4147-A177-3AD203B41FA5}">
                      <a16:colId xmlns:a16="http://schemas.microsoft.com/office/drawing/2014/main" val="3505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increased thirst</a:t>
                      </a:r>
                      <a:endParaRPr lang="en-AU" sz="2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2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unexplained weight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2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fatigue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5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frequent urination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blurred vision</a:t>
                      </a:r>
                      <a:endParaRPr lang="en-AU" sz="24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AU" sz="24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8285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3966A6FD-ADC8-5FC7-219C-0146F0FDF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0" y="1243584"/>
            <a:ext cx="7067550" cy="499370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Management of diabetes: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Regular medical check-ups are essential for early detection of health consequences and effective diabetes management.</a:t>
            </a:r>
          </a:p>
          <a:p>
            <a:endParaRPr lang="en-US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4AEB5-3D5B-52F0-91CC-2735334C8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151"/>
              </p:ext>
            </p:extLst>
          </p:nvPr>
        </p:nvGraphicFramePr>
        <p:xfrm>
          <a:off x="3233165" y="1737360"/>
          <a:ext cx="6887720" cy="24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860">
                  <a:extLst>
                    <a:ext uri="{9D8B030D-6E8A-4147-A177-3AD203B41FA5}">
                      <a16:colId xmlns:a16="http://schemas.microsoft.com/office/drawing/2014/main" val="598904941"/>
                    </a:ext>
                  </a:extLst>
                </a:gridCol>
                <a:gridCol w="3443860">
                  <a:extLst>
                    <a:ext uri="{9D8B030D-6E8A-4147-A177-3AD203B41FA5}">
                      <a16:colId xmlns:a16="http://schemas.microsoft.com/office/drawing/2014/main" val="3857011286"/>
                    </a:ext>
                  </a:extLst>
                </a:gridCol>
              </a:tblGrid>
              <a:tr h="192177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maintaining blood glucose levels within a target range through a combination of medication</a:t>
                      </a:r>
                      <a:endParaRPr lang="en-AU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lifestyle changes such as healthy eating, regular physical activity, stress management</a:t>
                      </a:r>
                      <a:endParaRPr lang="en-AU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621390"/>
                  </a:ext>
                </a:extLst>
              </a:tr>
              <a:tr h="51445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regular glucose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regular medical check-ups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78912"/>
                  </a:ext>
                </a:extLst>
              </a:tr>
            </a:tbl>
          </a:graphicData>
        </a:graphic>
      </p:graphicFrame>
      <p:sp>
        <p:nvSpPr>
          <p:cNvPr id="3" name="Slide Number Placeholder 11">
            <a:extLst>
              <a:ext uri="{FF2B5EF4-FFF2-40B4-BE49-F238E27FC236}">
                <a16:creationId xmlns:a16="http://schemas.microsoft.com/office/drawing/2014/main" id="{BD7B9D6E-48F3-2507-B397-7409E0A2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1944" y="6109933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z="900" smtClean="0"/>
              <a:pPr rtl="0"/>
              <a:t>8</a:t>
            </a:fld>
            <a:endParaRPr lang="en-GB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335" y="904672"/>
            <a:ext cx="2618516" cy="4485600"/>
          </a:xfrm>
        </p:spPr>
        <p:txBody>
          <a:bodyPr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200" dirty="0">
                <a:solidFill>
                  <a:srgbClr val="FFFF00"/>
                </a:solidFill>
              </a:rPr>
              <a:t>As of January 2022, it is estimated that approximately 10% of the world's adult population has diabetes. </a:t>
            </a:r>
            <a:endParaRPr lang="en-AU" sz="3200" dirty="0">
              <a:solidFill>
                <a:srgbClr val="FFFF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780CDE-8F84-3F85-7A1D-4C2061CA0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35" y="5292995"/>
            <a:ext cx="8555313" cy="98343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+mj-lt"/>
              </a:rPr>
              <a:t>The prevalence of diabetes has been increasing globally and varies by region.</a:t>
            </a:r>
            <a:endParaRPr lang="en-AU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Slide Number Placeholder 11">
            <a:extLst>
              <a:ext uri="{FF2B5EF4-FFF2-40B4-BE49-F238E27FC236}">
                <a16:creationId xmlns:a16="http://schemas.microsoft.com/office/drawing/2014/main" id="{5332B0B0-8FC9-A19B-0C21-3F152AE9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z="900" smtClean="0">
                <a:solidFill>
                  <a:schemeClr val="bg1"/>
                </a:solidFill>
              </a:rPr>
              <a:pPr rtl="0"/>
              <a:t>9</a:t>
            </a:fld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3_TF45205285_Win32" id="{512915A2-2AB9-4EE3-80AA-D8F6366BE079}" vid="{B6D99418-21CE-40BE-AD04-F937B08DC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3496</TotalTime>
  <Words>691</Words>
  <Application>Microsoft Office PowerPoint</Application>
  <PresentationFormat>Widescreen</PresentationFormat>
  <Paragraphs>158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-apple-system</vt:lpstr>
      <vt:lpstr>Arial</vt:lpstr>
      <vt:lpstr>Calibri</vt:lpstr>
      <vt:lpstr>Consolas</vt:lpstr>
      <vt:lpstr>Courier New</vt:lpstr>
      <vt:lpstr>Gill Sans MT</vt:lpstr>
      <vt:lpstr>Goudy Old Style</vt:lpstr>
      <vt:lpstr>Times New Roman</vt:lpstr>
      <vt:lpstr>Wingdings</vt:lpstr>
      <vt:lpstr>Wingdings 2</vt:lpstr>
      <vt:lpstr>DividendVTI</vt:lpstr>
      <vt:lpstr>Office Theme</vt:lpstr>
      <vt:lpstr>Diseño predeterminado</vt:lpstr>
      <vt:lpstr>1_Diseño predeterminado</vt:lpstr>
      <vt:lpstr>DIABETES PREDICTION  ANALYSIS</vt:lpstr>
      <vt:lpstr>Content</vt:lpstr>
      <vt:lpstr>INTRODUCTION</vt:lpstr>
      <vt:lpstr>Proposed approach </vt:lpstr>
      <vt:lpstr>Background</vt:lpstr>
      <vt:lpstr>Background</vt:lpstr>
      <vt:lpstr>PowerPoint Presentation</vt:lpstr>
      <vt:lpstr>PowerPoint Presentation</vt:lpstr>
      <vt:lpstr>As of January 2022, it is estimated that approximately 10% of the world's adult population has diabetes. </vt:lpstr>
      <vt:lpstr>Overview of machine Learning</vt:lpstr>
      <vt:lpstr>EXPLORing the Data </vt:lpstr>
      <vt:lpstr>Exploring the Data</vt:lpstr>
      <vt:lpstr>Exploring the Data</vt:lpstr>
      <vt:lpstr>PowerPoint Presentation</vt:lpstr>
      <vt:lpstr>Modelling the Data</vt:lpstr>
      <vt:lpstr>Compare Classification reports</vt:lpstr>
      <vt:lpstr>Hold on to your seats while we …</vt:lpstr>
      <vt:lpstr>LAUNCH our page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Valdew Singh</dc:creator>
  <cp:lastModifiedBy>Magdalene Singh</cp:lastModifiedBy>
  <cp:revision>59</cp:revision>
  <dcterms:created xsi:type="dcterms:W3CDTF">2023-11-21T02:31:27Z</dcterms:created>
  <dcterms:modified xsi:type="dcterms:W3CDTF">2023-12-04T09:21:55Z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